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Rambla" panose="020B060402020202020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32" y="20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16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question first and see what the group has to say about advocacy. Then click and the answers fly in.</a:t>
            </a: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5B90DA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64008" lvl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ctr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1" name="Shape 21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A4B8DA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4" name="Shape 24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CB2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8EC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905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152400" y="5638800"/>
            <a:ext cx="64008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PASFAA Spring &amp; Support Staff Training 2018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18288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048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921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857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857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1" name="Shape 9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Shape 92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Shape 47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2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2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677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15200" y="5257800"/>
            <a:ext cx="1447800" cy="10903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lyssa.dobson@sr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mailto:kmccurdy@phea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e.gov/reference/reference_index_subjects/Directories_vrd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gis.state.pa.us/cfdocs/legis/home/findyourlegislator/" TargetMode="External"/><Relationship Id="rId4" Type="http://schemas.openxmlformats.org/officeDocument/2006/relationships/hyperlink" Target="https://www.house.gov/representatives/find-your-representativ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.state.pa.us/login/Form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lp.senate.gov/" TargetMode="External"/><Relationship Id="rId4" Type="http://schemas.openxmlformats.org/officeDocument/2006/relationships/hyperlink" Target="https://edworkforce.house.gov/prosp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</a:pPr>
            <a:r>
              <a:rPr lang="en-US"/>
              <a:t>Advocacy Can Be Easy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</a:pPr>
            <a:r>
              <a:rPr lang="en-US"/>
              <a:t>...and Fun!</a:t>
            </a:r>
            <a:endParaRPr sz="48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/>
              <a:t>Alyssa Dobson</a:t>
            </a:r>
            <a:endParaRPr/>
          </a:p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/>
              <a:t>Kimberly McCurdy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2438400" cy="141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94" y="2221700"/>
            <a:ext cx="2190275" cy="24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34703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Reauthorization of the Higher Education Act of 1965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4 years or so overdue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Some good, some bad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Pell bonus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FWS retained (but it’s the only campus based fund)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No origination fees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Higher annual and overall aggregates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LOSS of the graduate PLUS program</a:t>
            </a:r>
            <a:endParaRPr/>
          </a:p>
          <a:p>
            <a: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New parent PLUS annual and aggregate limits</a:t>
            </a: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418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PROSPER Act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02602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00"/>
              </a:spcBef>
              <a:spcAft>
                <a:spcPts val="0"/>
              </a:spcAft>
              <a:buSzPts val="3000"/>
              <a:buChar char="★"/>
            </a:pPr>
            <a:r>
              <a:rPr lang="en-US" sz="3000"/>
              <a:t>New loan limits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Parent annual limit $12,500</a:t>
            </a:r>
            <a:endParaRPr sz="30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Parent aggregate $56,250</a:t>
            </a:r>
            <a:endParaRPr sz="24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Freshmen annual limit $7,500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Total for first year $20,000</a:t>
            </a:r>
            <a:endParaRPr sz="30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Even PASSHE is unaffordable under this rule for students who don’t qualify for anything else!!!</a:t>
            </a:r>
            <a:endParaRPr sz="24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Graduate annual $28,500</a:t>
            </a:r>
            <a:endParaRPr sz="3000"/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No PLUS loan here - more private loans!</a:t>
            </a:r>
            <a:endParaRPr sz="2400"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5646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PROSPER Act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24690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Education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Get involved in Government Relations Committee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Practice your pitch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Know what legislation has been sent out of committee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Sign up for notifications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Websites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Get to know your legislators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Who are the champions for education?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Find personal, relatable stories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03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/>
              <a:t>Where do I begin?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2522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 rtl="0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Gather student testimonials (with permission to share) where possible.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Create a “one pager”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Easy to read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Charts are good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Quick talking points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Be memorable!  Offer to be a resource on an area of expertise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Comment on an NPRM!</a:t>
            </a:r>
            <a:endParaRPr/>
          </a:p>
          <a:p>
            <a: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And comment and comment and encourage comment!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8221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do I begin?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Become a member of an advocacy group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Run for local office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Help with  a campaign for someone running on an educational platform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Start a student organization that advocates for higher education on your campus</a:t>
            </a: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This...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417653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 rtl="0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Negotiated Rulemaking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Can be nominated by NASFAA or </a:t>
            </a:r>
            <a:endParaRPr/>
          </a:p>
          <a:p>
            <a:pPr marL="457200" lvl="0" indent="45720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300"/>
              <a:t>PASFAA</a:t>
            </a:r>
            <a:endParaRPr sz="2300"/>
          </a:p>
          <a:p>
            <a:pPr marL="914400" lvl="1" indent="-374650" rtl="0">
              <a:spcBef>
                <a:spcPts val="324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Can nominate yourself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ED makes final selection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School pays for the expense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Time intensive</a:t>
            </a: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This…	</a:t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t="3524" b="14312"/>
          <a:stretch/>
        </p:blipFill>
        <p:spPr>
          <a:xfrm>
            <a:off x="5847700" y="427900"/>
            <a:ext cx="3162598" cy="4619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dirty="0"/>
              <a:t>Alyssa Dobson - Director of Financial Aid,</a:t>
            </a:r>
            <a:endParaRPr dirty="0"/>
          </a:p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dirty="0"/>
              <a:t>Slippery Rock University</a:t>
            </a:r>
            <a:endParaRPr dirty="0"/>
          </a:p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alyssa.dobson@sru.edu</a:t>
            </a:r>
            <a:endParaRPr dirty="0"/>
          </a:p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dirty="0"/>
          </a:p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dirty="0"/>
              <a:t>Kimberly McCurdy - Higher Education Access Partner, </a:t>
            </a:r>
            <a:endParaRPr dirty="0"/>
          </a:p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dirty="0"/>
              <a:t>PHEAA</a:t>
            </a:r>
            <a:endParaRPr dirty="0"/>
          </a:p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kmccurdy@pheaa.org</a:t>
            </a:r>
            <a:r>
              <a:rPr lang="en-US"/>
              <a:t> 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/>
              <a:t>Contact Information	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l="28227" t="15082" b="45955"/>
          <a:stretch/>
        </p:blipFill>
        <p:spPr>
          <a:xfrm>
            <a:off x="4252750" y="4250773"/>
            <a:ext cx="2430050" cy="19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3782013" y="6225850"/>
            <a:ext cx="4204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This is totally Ruth Bader Ginsburg, the notorious RBG if you will - you </a:t>
            </a:r>
            <a:r>
              <a:rPr lang="en-US" sz="1100" dirty="0" smtClean="0"/>
              <a:t>never know </a:t>
            </a:r>
            <a:r>
              <a:rPr lang="en-US" sz="1100" dirty="0"/>
              <a:t>who you’ll see in DC!</a:t>
            </a:r>
            <a:endParaRPr sz="1100" dirty="0"/>
          </a:p>
        </p:txBody>
      </p:sp>
      <p:sp>
        <p:nvSpPr>
          <p:cNvPr id="210" name="Shape 210"/>
          <p:cNvSpPr/>
          <p:nvPr/>
        </p:nvSpPr>
        <p:spPr>
          <a:xfrm>
            <a:off x="5468725" y="4936575"/>
            <a:ext cx="1743300" cy="737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0924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mbla"/>
              <a:buChar char="➢"/>
            </a:pPr>
            <a:r>
              <a:rPr lang="en-US" dirty="0"/>
              <a:t>What does advocacy look like?</a:t>
            </a:r>
            <a:endParaRPr dirty="0"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➢"/>
            </a:pPr>
            <a:r>
              <a:rPr lang="en-US" dirty="0"/>
              <a:t>What’s your reason?</a:t>
            </a:r>
            <a:endParaRPr dirty="0"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➢"/>
            </a:pPr>
            <a:r>
              <a:rPr lang="en-US" dirty="0"/>
              <a:t>Issues pertinent to PASFAA?</a:t>
            </a:r>
            <a:endParaRPr dirty="0"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dirty="0" smtClean="0"/>
              <a:t>PROSPER </a:t>
            </a:r>
            <a:r>
              <a:rPr lang="en-US" dirty="0"/>
              <a:t>Act</a:t>
            </a:r>
            <a:endParaRPr dirty="0"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➢"/>
            </a:pPr>
            <a:r>
              <a:rPr lang="en-US" dirty="0"/>
              <a:t>Suggestions to begin</a:t>
            </a:r>
            <a:endParaRPr dirty="0"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➢"/>
            </a:pPr>
            <a:r>
              <a:rPr lang="en-US" dirty="0"/>
              <a:t>Consider this...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1925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/>
              <a:t>Agenda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475" y="3686925"/>
            <a:ext cx="5418255" cy="304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12087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mbla"/>
              <a:buChar char="▶"/>
            </a:pPr>
            <a:r>
              <a:rPr lang="en-US"/>
              <a:t>Action alerts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Personal emails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Hand-written notes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Personal phone calls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Professional organizations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Walk-the-Hill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In Harrisburg or DC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Local legislative drop-ins or appointments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Volunteering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Presenting at an event or sitting at a resource table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Rallying students to advocate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13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/>
              <a:t>What does advocacy look like?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8212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Starting point = educate yourself (there’s no financial aid for that though)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https://www.senate.gov/reference/reference_index_subjects/Directories_vrd.htm</a:t>
            </a:r>
            <a:r>
              <a:rPr lang="en-US" sz="1800"/>
              <a:t> </a:t>
            </a:r>
            <a:r>
              <a:rPr lang="en-US"/>
              <a:t>(Federal)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https://www.house.gov/representatives/find-your-representative</a:t>
            </a:r>
            <a:r>
              <a:rPr lang="en-US" sz="1800"/>
              <a:t> </a:t>
            </a:r>
            <a:r>
              <a:rPr lang="en-US"/>
              <a:t>(Federal)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http://www.legis.state.pa.us/cfdocs/legis/home/findyourlegislator/</a:t>
            </a:r>
            <a:r>
              <a:rPr lang="en-US" sz="1800"/>
              <a:t> </a:t>
            </a:r>
            <a:r>
              <a:rPr lang="en-US"/>
              <a:t>(State)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Each of these folks will have information on their important topics other relevant information.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advocacy look like?	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Following bills that pertain to you: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https://www.legis.state.pa.us/login/Form.cfm</a:t>
            </a:r>
            <a:r>
              <a:rPr lang="en-US"/>
              <a:t>  (State legislature)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https://edworkforce.house.gov/prosper/</a:t>
            </a:r>
            <a:r>
              <a:rPr lang="en-US" sz="1800"/>
              <a:t> </a:t>
            </a:r>
            <a:r>
              <a:rPr lang="en-US"/>
              <a:t>(Prosper Act Specific)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http://www.help.senate.gov/</a:t>
            </a:r>
            <a:r>
              <a:rPr lang="en-US" sz="1800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(Federal senate HELP committee)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advocacy look like?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16595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mbla"/>
              <a:buChar char="★"/>
            </a:pPr>
            <a:r>
              <a:rPr lang="en-US"/>
              <a:t>Your agenda (locally)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Your school’s agenda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Students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PASFAA’s agenda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Educate the legislators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What they don’t know can</a:t>
            </a:r>
            <a:endParaRPr/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hurt YOU!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65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/>
              <a:t>What’s your reason?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425" y="1263150"/>
            <a:ext cx="3070864" cy="44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Laws are the statutory basis for ALL of our regulations that impact our work and our students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Created by folks who are not working in our field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Lack an understanding of the impact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Fueled by political motives</a:t>
            </a:r>
            <a:endParaRPr/>
          </a:p>
          <a:p>
            <a:pPr marL="45720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45186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If you want to have better/beneficial rules and regulations then you must advocate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your reason?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252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mbla"/>
              <a:buChar char="★"/>
            </a:pPr>
            <a:r>
              <a:rPr lang="en-US"/>
              <a:t>College affordability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PA State Grant funding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PASSHE and State-Related funding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Financial literacy for students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Preserve the Pell well!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FAFSA simplification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PROSPER Act</a:t>
            </a:r>
            <a:endParaRPr/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/>
              <a:t>Where are my PLUS loans!?!?!?!</a:t>
            </a:r>
            <a:endParaRPr/>
          </a:p>
          <a:p>
            <a:pPr marL="457200" marR="0" lvl="0" indent="-345186" algn="l" rtl="0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Origination fees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51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/>
              <a:t>PASFAA Advocacy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101903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>
              <a:spcBef>
                <a:spcPts val="40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We represent all school types and sectors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We must advocate responsibly to ensure all interests are represented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Diverse representation on the GRC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★"/>
            </a:pPr>
            <a:r>
              <a:rPr lang="en-US"/>
              <a:t>Access and affordability!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7271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PASFAA Advocacy	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900" y="3447250"/>
            <a:ext cx="5675902" cy="319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On-screen Show (4:3)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Noto Sans Symbols</vt:lpstr>
      <vt:lpstr>Rambla</vt:lpstr>
      <vt:lpstr>Verdana</vt:lpstr>
      <vt:lpstr>Concourse</vt:lpstr>
      <vt:lpstr>Advocacy Can Be Easy ...and Fun!</vt:lpstr>
      <vt:lpstr>Agenda</vt:lpstr>
      <vt:lpstr>What does advocacy look like?</vt:lpstr>
      <vt:lpstr>What does advocacy look like? </vt:lpstr>
      <vt:lpstr>What does advocacy look like?</vt:lpstr>
      <vt:lpstr>What’s your reason?</vt:lpstr>
      <vt:lpstr>What’s your reason?</vt:lpstr>
      <vt:lpstr>PASFAA Advocacy</vt:lpstr>
      <vt:lpstr>PASFAA Advocacy </vt:lpstr>
      <vt:lpstr>PROSPER Act</vt:lpstr>
      <vt:lpstr>PROSPER Act </vt:lpstr>
      <vt:lpstr>Where do I begin?</vt:lpstr>
      <vt:lpstr>Where do I begin?</vt:lpstr>
      <vt:lpstr>Consider This...</vt:lpstr>
      <vt:lpstr>Consider This… 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Can Be Easy ...and Fun!</dc:title>
  <dc:creator>McCurdy, Kimberly J</dc:creator>
  <cp:lastModifiedBy>SRU</cp:lastModifiedBy>
  <cp:revision>2</cp:revision>
  <dcterms:modified xsi:type="dcterms:W3CDTF">2018-03-09T16:43:32Z</dcterms:modified>
</cp:coreProperties>
</file>