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8" r:id="rId4"/>
    <p:sldId id="265" r:id="rId5"/>
    <p:sldId id="259" r:id="rId6"/>
    <p:sldId id="261" r:id="rId7"/>
    <p:sldId id="263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4B0154-07A7-4514-95C0-128048C56A16}">
          <p14:sldIdLst>
            <p14:sldId id="256"/>
            <p14:sldId id="264"/>
            <p14:sldId id="258"/>
            <p14:sldId id="265"/>
            <p14:sldId id="259"/>
            <p14:sldId id="261"/>
            <p14:sldId id="263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94B5-053D-42E3-88BD-C55B7D234A4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7C33-0715-4020-9B3A-A06B366DF0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EB4E-3C9F-42A7-B22A-6B5AF61E8C07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39C-4771-46CB-9A59-5529514A9F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Benefits of Having a Financial Literacy Program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Size Does Not Fit All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4492"/>
            <a:ext cx="9144000" cy="2602523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Timothy Bush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	University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Pittsburgh </a:t>
            </a:r>
          </a:p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Henry J. Crawford III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University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Pittsburgh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Sarah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Hurley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		Robert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Morris University </a:t>
            </a:r>
          </a:p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Juli Louttit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			Butler County Community College  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Janet R. McLaughlin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University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Pittsburgh </a:t>
            </a:r>
          </a:p>
        </p:txBody>
      </p:sp>
    </p:spTree>
    <p:extLst>
      <p:ext uri="{BB962C8B-B14F-4D97-AF65-F5344CB8AC3E}">
        <p14:creationId xmlns:p14="http://schemas.microsoft.com/office/powerpoint/2010/main" val="342946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7840BC7-8C30-4254-A690-0809EEB3C81F}"/>
              </a:ext>
            </a:extLst>
          </p:cNvPr>
          <p:cNvSpPr/>
          <p:nvPr/>
        </p:nvSpPr>
        <p:spPr>
          <a:xfrm>
            <a:off x="939114" y="726643"/>
            <a:ext cx="103549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title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E8A6C-79EA-4623-BE24-7455547E22F9}"/>
              </a:ext>
            </a:extLst>
          </p:cNvPr>
          <p:cNvSpPr txBox="1"/>
          <p:nvPr/>
        </p:nvSpPr>
        <p:spPr>
          <a:xfrm>
            <a:off x="1820562" y="1828798"/>
            <a:ext cx="89298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content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B58A0-A692-424E-BBA4-6E44E125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E3B54B2-5CC9-4D7E-A549-E0AED1682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428710" cy="4267326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E93443-8F3A-4667-9BBF-4F72E7BFB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3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D9D2B-96AB-4633-B506-1C90F29C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B6E871-E197-48B3-ABEE-E22A86B36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AF5755-6B18-4AF1-BF47-7AC543889D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ED8E3E-A370-41F2-9D47-A401E8AC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A8D264A-44CC-4FA2-88A1-2ABB02C94D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5494A-9EEB-47A9-BC6F-2DC60B13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04D43-E8A5-47E4-AB92-FDA70D14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66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7C2EA00-2E82-4FED-92CC-B4C8E9C2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7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5C6E6-D644-42A5-A1F0-BCDC3BC8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1211"/>
            <a:ext cx="2899189" cy="4363844"/>
          </a:xfrm>
        </p:spPr>
        <p:txBody>
          <a:bodyPr anchor="t"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A46EF0-2FD7-43AD-9E63-73F35210B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782" y="901211"/>
            <a:ext cx="3427283" cy="436384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FD130-6F91-4E66-B4E0-D3289E275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78" y="901211"/>
            <a:ext cx="3197701" cy="436384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ECE7BBA-BD9A-41B5-A372-73A309A84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8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9B76B-9755-4F85-A5DB-54D88800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9786EF-EA7C-4525-B903-6F8F9A7BE8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261CA5-F922-4A49-B0BB-55E8037B4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5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D6305-5495-479D-98F5-5DFAFDE5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88A0B8-AEA1-4EF2-B35C-7994AA94E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5CDA98-9592-497E-B960-05CE376583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709695-5694-4E36-A98D-C794E0A77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0150D50-CD5B-46E6-9270-53B0ABB6E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57787" cy="2671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BFD3F4E-C11D-4750-B792-9AB321F5F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3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15B06-D34E-4A86-B310-689C9FAC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B9AB26-3095-44DE-A208-E0E67E817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E159CB-6B24-4BCC-A949-F7AEA139E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5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Benefits of Having a Financial Literacy Program  One Size Does Not Fit All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Schreiber-Reis, Rebecca M</dc:creator>
  <cp:lastModifiedBy>McLaughlin, Janet Rita</cp:lastModifiedBy>
  <cp:revision>9</cp:revision>
  <dcterms:created xsi:type="dcterms:W3CDTF">2018-08-29T17:16:43Z</dcterms:created>
  <dcterms:modified xsi:type="dcterms:W3CDTF">2018-10-17T17:03:25Z</dcterms:modified>
</cp:coreProperties>
</file>