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8" r:id="rId4"/>
    <p:sldId id="265" r:id="rId5"/>
    <p:sldId id="259" r:id="rId6"/>
    <p:sldId id="261" r:id="rId7"/>
    <p:sldId id="263" r:id="rId8"/>
    <p:sldId id="268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D4B0154-07A7-4514-95C0-128048C56A16}">
          <p14:sldIdLst>
            <p14:sldId id="256"/>
            <p14:sldId id="264"/>
            <p14:sldId id="258"/>
            <p14:sldId id="265"/>
            <p14:sldId id="259"/>
            <p14:sldId id="261"/>
            <p14:sldId id="263"/>
            <p14:sldId id="268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194B5-053D-42E3-88BD-C55B7D234A4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27C33-0715-4020-9B3A-A06B366DF0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19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4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7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85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7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00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4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0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CEB4E-3C9F-42A7-B22A-6B5AF61E8C07}" type="datetimeFigureOut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B39C-4771-46CB-9A59-5529514A9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67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Benefits of Having a Financial Literacy Program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One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Size Does Not Fit All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4000" dirty="0">
              <a:solidFill>
                <a:schemeClr val="accent5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04492"/>
            <a:ext cx="9144000" cy="2602523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Timothy Bush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	University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of Pittsburgh </a:t>
            </a:r>
          </a:p>
          <a:p>
            <a:pPr algn="l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Henry J. Crawford III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University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of Pittsburgh </a:t>
            </a:r>
            <a:endParaRPr lang="en-US" b="1" dirty="0" smtClean="0">
              <a:solidFill>
                <a:schemeClr val="accent5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Sarah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Hurley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		Robert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Morris University </a:t>
            </a:r>
          </a:p>
          <a:p>
            <a:pPr algn="l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Juli Louttit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			Butler County Community College  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Janet R. McLaughlin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University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of Pittsburgh </a:t>
            </a:r>
          </a:p>
        </p:txBody>
      </p:sp>
    </p:spTree>
    <p:extLst>
      <p:ext uri="{BB962C8B-B14F-4D97-AF65-F5344CB8AC3E}">
        <p14:creationId xmlns:p14="http://schemas.microsoft.com/office/powerpoint/2010/main" val="342946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4" y="726643"/>
            <a:ext cx="103549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Your title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820562" y="1828798"/>
            <a:ext cx="89298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Your content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1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2B58A0-A692-424E-BBA4-6E44E1253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E3B54B2-5CC9-4D7E-A549-E0AED1682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6"/>
            <a:ext cx="6428710" cy="4267326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E93443-8F3A-4667-9BBF-4F72E7BFB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43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1D9D2B-96AB-4633-B506-1C90F29C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B6E871-E197-48B3-ABEE-E22A86B369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0AF5755-6B18-4AF1-BF47-7AC543889D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4ED8E3E-A370-41F2-9D47-A401E8ACF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A8D264A-44CC-4FA2-88A1-2ABB02C94DD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7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5494A-9EEB-47A9-BC6F-2DC60B13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A04D43-E8A5-47E4-AB92-FDA70D14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664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7C2EA00-2E82-4FED-92CC-B4C8E9C25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87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C608BEB-860E-4094-8511-78603564A7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05C6E6-D644-42A5-A1F0-BCDC3BC88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1211"/>
            <a:ext cx="2899189" cy="4363844"/>
          </a:xfrm>
        </p:spPr>
        <p:txBody>
          <a:bodyPr anchor="t">
            <a:normAutofit/>
          </a:bodyPr>
          <a:lstStyle/>
          <a:p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A46EF0-2FD7-43AD-9E63-73F35210B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782" y="901211"/>
            <a:ext cx="3427283" cy="4363844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1F16A8D4-FE87-4604-88B2-394B5D1EB4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1AFD130-6F91-4E66-B4E0-D3289E275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78" y="901211"/>
            <a:ext cx="3197701" cy="4363844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ECE7BBA-BD9A-41B5-A372-73A309A84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089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9B76B-9755-4F85-A5DB-54D88800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9786EF-EA7C-4525-B903-6F8F9A7BE8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4261CA5-F922-4A49-B0BB-55E8037B46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5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DD6305-5495-479D-98F5-5DFAFDE5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88A0B8-AEA1-4EF2-B35C-7994AA94E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E5CDA98-9592-497E-B960-05CE376583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0709695-5694-4E36-A98D-C794E0A779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0150D50-CD5B-46E6-9270-53B0ABB6E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57787" cy="2671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BFD3F4E-C11D-4750-B792-9AB321F5F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36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615B06-D34E-4A86-B310-689C9FACE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B9AB26-3095-44DE-A208-E0E67E817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2E159CB-6B24-4BCC-A949-F7AEA139E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58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</Words>
  <Application>Microsoft Office PowerPoint</Application>
  <PresentationFormat>Widescreen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Office Theme</vt:lpstr>
      <vt:lpstr>Benefits of Having a Financial Literacy Program  One Size Does Not Fit All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Schreiber-Reis, Rebecca M</dc:creator>
  <cp:lastModifiedBy>McLaughlin, Janet Rita</cp:lastModifiedBy>
  <cp:revision>9</cp:revision>
  <dcterms:created xsi:type="dcterms:W3CDTF">2018-08-29T17:16:43Z</dcterms:created>
  <dcterms:modified xsi:type="dcterms:W3CDTF">2018-10-17T17:03:25Z</dcterms:modified>
</cp:coreProperties>
</file>