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59" r:id="rId4"/>
    <p:sldId id="269" r:id="rId5"/>
    <p:sldId id="270" r:id="rId6"/>
    <p:sldId id="277" r:id="rId7"/>
    <p:sldId id="271" r:id="rId8"/>
    <p:sldId id="272" r:id="rId9"/>
    <p:sldId id="273" r:id="rId10"/>
    <p:sldId id="276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D4B0154-07A7-4514-95C0-128048C56A16}">
          <p14:sldIdLst>
            <p14:sldId id="256"/>
            <p14:sldId id="264"/>
            <p14:sldId id="259"/>
            <p14:sldId id="269"/>
            <p14:sldId id="270"/>
            <p14:sldId id="277"/>
            <p14:sldId id="271"/>
            <p14:sldId id="272"/>
            <p14:sldId id="273"/>
            <p14:sldId id="276"/>
            <p14:sldId id="278"/>
            <p14:sldId id="279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194B5-053D-42E3-88BD-C55B7D234A4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27C33-0715-4020-9B3A-A06B366DF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9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7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7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0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4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0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7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Service Loan Forgiveness and Duquesne Employees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06529"/>
            <a:ext cx="9144000" cy="122657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John Falleroni</a:t>
            </a:r>
          </a:p>
          <a:p>
            <a:r>
              <a:rPr lang="en-US" dirty="0" smtClean="0"/>
              <a:t>Senior Associate Director of Financial Aid</a:t>
            </a:r>
          </a:p>
          <a:p>
            <a:r>
              <a:rPr lang="en-US" dirty="0" smtClean="0"/>
              <a:t>Duquesne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60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4" y="726643"/>
            <a:ext cx="103549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Public Service Loan Forgiveness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820562" y="1828798"/>
            <a:ext cx="89298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Public Service Loan Forgiveness (PSLF) Program allows eligible borrowers to cancel the remaining balance of their </a:t>
            </a:r>
            <a:r>
              <a:rPr lang="en-US" sz="2400" b="1" dirty="0"/>
              <a:t>Direct Loans </a:t>
            </a:r>
            <a:r>
              <a:rPr lang="en-US" sz="2400" dirty="0"/>
              <a:t>after serving </a:t>
            </a:r>
            <a:r>
              <a:rPr lang="en-US" sz="2400" b="1" dirty="0"/>
              <a:t>full time at a public service organization </a:t>
            </a:r>
            <a:r>
              <a:rPr lang="en-US" sz="2400" dirty="0"/>
              <a:t>for at least 10 years while making </a:t>
            </a:r>
            <a:r>
              <a:rPr lang="en-US" sz="2400" b="1" dirty="0"/>
              <a:t>120 qualifying monthly payments </a:t>
            </a:r>
            <a:r>
              <a:rPr lang="en-US" sz="2400" dirty="0"/>
              <a:t>after </a:t>
            </a:r>
            <a:r>
              <a:rPr lang="en-US" sz="2400" b="1" dirty="0"/>
              <a:t>October 1, 2007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0536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4" y="726643"/>
            <a:ext cx="103549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Remember Your Audience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820562" y="1828798"/>
            <a:ext cx="89298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Direct Loans only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Full time and part time faculty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120 monthly payments is a Standard Repayment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Loan servicers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Contact person in HR for your school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6829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4" y="726643"/>
            <a:ext cx="103549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End Results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820562" y="1828798"/>
            <a:ext cx="89298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Capacity audience at Duquesne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Truly engaged audience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More requests from Human Resources and Career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Academic Advisors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Finally, it is GREAT public relations!!!!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9356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4" y="726643"/>
            <a:ext cx="103549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Thanks!!!!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286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7840BC7-8C30-4254-A690-0809EEB3C81F}"/>
              </a:ext>
            </a:extLst>
          </p:cNvPr>
          <p:cNvSpPr/>
          <p:nvPr/>
        </p:nvSpPr>
        <p:spPr>
          <a:xfrm>
            <a:off x="939114" y="726643"/>
            <a:ext cx="103549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Duquesne University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3E8A6C-79EA-4623-BE24-7455547E22F9}"/>
              </a:ext>
            </a:extLst>
          </p:cNvPr>
          <p:cNvSpPr txBox="1"/>
          <p:nvPr/>
        </p:nvSpPr>
        <p:spPr>
          <a:xfrm>
            <a:off x="1820562" y="1828798"/>
            <a:ext cx="8929815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Catholic University in Pittsburgh, Pennsylvania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9256 students per Academic Year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5998 undergraduates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3258 undergraduates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93,151 alumni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 the 1617 Academic Year our students received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$98.5 million in Direct Loan debt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But only received $96.1 million in their student accounts thanks to origination fees-don’t get me started on that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Despite the size of classes; the size of alumni; and the size of our loan portfolio…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1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5494A-9EEB-47A9-BC6F-2DC60B13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Awareness of Public Service Loan Forgiveness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A04D43-E8A5-47E4-AB92-FDA70D14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6643"/>
          </a:xfrm>
        </p:spPr>
        <p:txBody>
          <a:bodyPr/>
          <a:lstStyle/>
          <a:p>
            <a:r>
              <a:rPr lang="en-US" dirty="0" smtClean="0"/>
              <a:t>Duquesne has less than 600 former students who have approved Employer Certification Forms.</a:t>
            </a:r>
          </a:p>
          <a:p>
            <a:r>
              <a:rPr lang="en-US" dirty="0" smtClean="0"/>
              <a:t>I found this troubling and I started to look into the reasons.  </a:t>
            </a:r>
          </a:p>
          <a:p>
            <a:r>
              <a:rPr lang="en-US" dirty="0" smtClean="0"/>
              <a:t>I also looked for a way to remedy this situation</a:t>
            </a:r>
          </a:p>
          <a:p>
            <a:r>
              <a:rPr lang="en-US" dirty="0" smtClean="0"/>
              <a:t>Who am I you ask?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7C2EA00-2E82-4FED-92CC-B4C8E9C25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87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5494A-9EEB-47A9-BC6F-2DC60B13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John Falleroni:  the loan whisperer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A04D43-E8A5-47E4-AB92-FDA70D14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664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Bachelor’s from the University of Dayton-too many years ago.</a:t>
            </a:r>
          </a:p>
          <a:p>
            <a:r>
              <a:rPr lang="en-US" dirty="0" smtClean="0"/>
              <a:t>Former employee of the Internal Revenue Service (1995-2000)  </a:t>
            </a:r>
          </a:p>
          <a:p>
            <a:r>
              <a:rPr lang="en-US" dirty="0" smtClean="0"/>
              <a:t>Master’s from Duquesne University (1999)</a:t>
            </a:r>
          </a:p>
          <a:p>
            <a:r>
              <a:rPr lang="en-US" dirty="0" smtClean="0"/>
              <a:t>Hired in Financial Aid in 2000 (Frank </a:t>
            </a:r>
            <a:r>
              <a:rPr lang="en-US" dirty="0" err="1" smtClean="0"/>
              <a:t>Dutkovich</a:t>
            </a:r>
            <a:r>
              <a:rPr lang="en-US" dirty="0" smtClean="0"/>
              <a:t> took pity on me since I had a Duquesne degree).</a:t>
            </a:r>
          </a:p>
          <a:p>
            <a:r>
              <a:rPr lang="en-US" dirty="0" smtClean="0"/>
              <a:t>Member of the NASFAA Policy Response Team.</a:t>
            </a:r>
          </a:p>
          <a:p>
            <a:r>
              <a:rPr lang="en-US" dirty="0" smtClean="0"/>
              <a:t>Member of the PASFAA Government Relations Committee</a:t>
            </a:r>
          </a:p>
          <a:p>
            <a:r>
              <a:rPr lang="en-US" dirty="0" smtClean="0"/>
              <a:t>Interviewed for articles in </a:t>
            </a:r>
            <a:r>
              <a:rPr lang="en-US" u="sng" dirty="0" smtClean="0"/>
              <a:t>US News and World Report</a:t>
            </a:r>
            <a:r>
              <a:rPr lang="en-US" dirty="0" smtClean="0"/>
              <a:t>; the </a:t>
            </a:r>
            <a:r>
              <a:rPr lang="en-US" u="sng" dirty="0" smtClean="0"/>
              <a:t>Washington Post</a:t>
            </a:r>
            <a:r>
              <a:rPr lang="en-US" dirty="0" smtClean="0"/>
              <a:t>; and </a:t>
            </a:r>
            <a:r>
              <a:rPr lang="en-US" u="sng" dirty="0" smtClean="0"/>
              <a:t>The Duquesne Duke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spite of this background…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7C2EA00-2E82-4FED-92CC-B4C8E9C25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57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5494A-9EEB-47A9-BC6F-2DC60B13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 should not (and will not) provide a class on Public Service Loan Forgiveness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A04D43-E8A5-47E4-AB92-FDA70D14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6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is a study of outreach to Duquesne employees:  the issues; challenges; and goals as I put together this seminar.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want a seminar into PSLF, I strongly recommend the </a:t>
            </a:r>
            <a:r>
              <a:rPr lang="en-US" dirty="0" err="1" smtClean="0"/>
              <a:t>FedLoan</a:t>
            </a:r>
            <a:r>
              <a:rPr lang="en-US" dirty="0" smtClean="0"/>
              <a:t> Servicing webinars and the seminars at FSA.  These are online and you can watch as many times as possible.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7C2EA00-2E82-4FED-92CC-B4C8E9C25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524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the Statistic, it is just one story.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professor came into my office and told me about his story that he does not qualify and I started to think…</a:t>
            </a:r>
          </a:p>
          <a:p>
            <a:pPr marL="0" indent="0">
              <a:buNone/>
            </a:pPr>
            <a:r>
              <a:rPr lang="en-US" dirty="0" smtClean="0"/>
              <a:t>I needed to figure the reasons why he does not qualify and the ways he could.</a:t>
            </a:r>
          </a:p>
          <a:p>
            <a:pPr marL="0" indent="0">
              <a:buNone/>
            </a:pPr>
            <a:r>
              <a:rPr lang="en-US" dirty="0" smtClean="0"/>
              <a:t>I needed to offer suggestions to help.</a:t>
            </a:r>
          </a:p>
          <a:p>
            <a:pPr marL="0" indent="0">
              <a:buNone/>
            </a:pPr>
            <a:r>
              <a:rPr lang="en-US" dirty="0" smtClean="0"/>
              <a:t>I needed to reach out to Duquesne employees and help raise awareness.</a:t>
            </a:r>
          </a:p>
          <a:p>
            <a:pPr marL="0" indent="0">
              <a:buNone/>
            </a:pPr>
            <a:r>
              <a:rPr lang="en-US" dirty="0" smtClean="0"/>
              <a:t>If I could spread awareness with the employees, I may reach more graduating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40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5494A-9EEB-47A9-BC6F-2DC60B13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Statements about Public Service Loan Forgiveness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A04D43-E8A5-47E4-AB92-FDA70D14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6643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/>
              <a:t>“Duquesne employees do not qualify because we are a religious organization.”</a:t>
            </a:r>
          </a:p>
          <a:p>
            <a:r>
              <a:rPr lang="en-US" dirty="0"/>
              <a:t>“Pharmacy students do not qualify because they make too much money.”</a:t>
            </a:r>
          </a:p>
          <a:p>
            <a:r>
              <a:rPr lang="en-US" dirty="0"/>
              <a:t>“All Federal Stafford loans qualify for PSLF.”</a:t>
            </a:r>
          </a:p>
          <a:p>
            <a:r>
              <a:rPr lang="en-US" dirty="0"/>
              <a:t>“PSLF is the only program of loan forgiveness offered by the Dept. of Education.”</a:t>
            </a:r>
          </a:p>
          <a:p>
            <a:r>
              <a:rPr lang="en-US" dirty="0"/>
              <a:t>“Parents cannot receive PSLF for Parent PLUS loans.”</a:t>
            </a:r>
          </a:p>
          <a:p>
            <a:r>
              <a:rPr lang="en-US" dirty="0"/>
              <a:t>“You have to enroll in PSLF to make qualifying payments.”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7C2EA00-2E82-4FED-92CC-B4C8E9C25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73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5494A-9EEB-47A9-BC6F-2DC60B13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Top Challenge is You Work in Financial Aid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A04D43-E8A5-47E4-AB92-FDA70D14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664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Analyze your phone calls; e-mails; and walk ins.</a:t>
            </a:r>
          </a:p>
          <a:p>
            <a:r>
              <a:rPr lang="en-US" dirty="0" smtClean="0"/>
              <a:t>Prospective students and families. </a:t>
            </a:r>
          </a:p>
          <a:p>
            <a:r>
              <a:rPr lang="en-US" dirty="0" smtClean="0"/>
              <a:t>Incoming students and their families.</a:t>
            </a:r>
          </a:p>
          <a:p>
            <a:r>
              <a:rPr lang="en-US" dirty="0" smtClean="0"/>
              <a:t>Refunds and book vouchers.</a:t>
            </a:r>
          </a:p>
          <a:p>
            <a:r>
              <a:rPr lang="en-US" dirty="0" smtClean="0"/>
              <a:t>Explaining why (and why something is not done).</a:t>
            </a:r>
          </a:p>
          <a:p>
            <a:r>
              <a:rPr lang="en-US" dirty="0" smtClean="0"/>
              <a:t>Retention efforts for the first year student.</a:t>
            </a:r>
          </a:p>
          <a:p>
            <a:r>
              <a:rPr lang="en-US" dirty="0" smtClean="0"/>
              <a:t>You never really get to see the finished product.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7C2EA00-2E82-4FED-92CC-B4C8E9C25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959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25494A-9EEB-47A9-BC6F-2DC60B134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Next Challenge is Your Audience Does Not Work in Financial Aid.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A04D43-E8A5-47E4-AB92-FDA70D14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6643"/>
          </a:xfrm>
        </p:spPr>
        <p:txBody>
          <a:bodyPr>
            <a:normAutofit/>
          </a:bodyPr>
          <a:lstStyle/>
          <a:p>
            <a:r>
              <a:rPr lang="en-US" dirty="0" smtClean="0"/>
              <a:t>Watch the webinars; read the rules; but know your audience:</a:t>
            </a:r>
          </a:p>
          <a:p>
            <a:pPr lvl="1"/>
            <a:r>
              <a:rPr lang="en-US" dirty="0" smtClean="0"/>
              <a:t>Professors who have gone to school for many, many years.</a:t>
            </a:r>
          </a:p>
          <a:p>
            <a:pPr lvl="1"/>
            <a:r>
              <a:rPr lang="en-US" dirty="0" smtClean="0"/>
              <a:t>Adjunct professors who are teaching or working at another job.</a:t>
            </a:r>
          </a:p>
          <a:p>
            <a:pPr lvl="1"/>
            <a:r>
              <a:rPr lang="en-US" dirty="0" smtClean="0"/>
              <a:t>Parents who have taken out PLUS loans for their students.</a:t>
            </a:r>
          </a:p>
          <a:p>
            <a:pPr lvl="1"/>
            <a:r>
              <a:rPr lang="en-US" dirty="0" smtClean="0"/>
              <a:t>University employees share attributes of the general population and much of your general population is aware of the program, but has not really thought about PSLF.</a:t>
            </a:r>
          </a:p>
          <a:p>
            <a:pPr lvl="1"/>
            <a:endParaRPr lang="en-US" dirty="0" smtClea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7C2EA00-2E82-4FED-92CC-B4C8E9C25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8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735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Public Service Loan Forgiveness and Duquesne Employees</vt:lpstr>
      <vt:lpstr>PowerPoint Presentation</vt:lpstr>
      <vt:lpstr>Awareness of Public Service Loan Forgiveness</vt:lpstr>
      <vt:lpstr>John Falleroni:  the loan whisperer</vt:lpstr>
      <vt:lpstr>I should not (and will not) provide a class on Public Service Loan Forgiveness</vt:lpstr>
      <vt:lpstr>Beyond the Statistic, it is just one story.</vt:lpstr>
      <vt:lpstr>Statements about Public Service Loan Forgiveness</vt:lpstr>
      <vt:lpstr>The Top Challenge is You Work in Financial Aid</vt:lpstr>
      <vt:lpstr>The Next Challenge is Your Audience Does Not Work in Financial Aid.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Schreiber-Reis, Rebecca M</dc:creator>
  <cp:lastModifiedBy>John Falleroni</cp:lastModifiedBy>
  <cp:revision>22</cp:revision>
  <dcterms:created xsi:type="dcterms:W3CDTF">2018-08-29T17:16:43Z</dcterms:created>
  <dcterms:modified xsi:type="dcterms:W3CDTF">2018-10-09T14:32:48Z</dcterms:modified>
</cp:coreProperties>
</file>