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 id="2147483753" r:id="rId2"/>
    <p:sldMasterId id="2147483757" r:id="rId3"/>
    <p:sldMasterId id="2147483761" r:id="rId4"/>
    <p:sldMasterId id="2147483765" r:id="rId5"/>
    <p:sldMasterId id="2147483886" r:id="rId6"/>
  </p:sldMasterIdLst>
  <p:notesMasterIdLst>
    <p:notesMasterId r:id="rId35"/>
  </p:notesMasterIdLst>
  <p:sldIdLst>
    <p:sldId id="256" r:id="rId7"/>
    <p:sldId id="257" r:id="rId8"/>
    <p:sldId id="258" r:id="rId9"/>
    <p:sldId id="261" r:id="rId10"/>
    <p:sldId id="259" r:id="rId11"/>
    <p:sldId id="260" r:id="rId12"/>
    <p:sldId id="262" r:id="rId13"/>
    <p:sldId id="281" r:id="rId14"/>
    <p:sldId id="263" r:id="rId15"/>
    <p:sldId id="282" r:id="rId16"/>
    <p:sldId id="264" r:id="rId17"/>
    <p:sldId id="267" r:id="rId18"/>
    <p:sldId id="274" r:id="rId19"/>
    <p:sldId id="275" r:id="rId20"/>
    <p:sldId id="265" r:id="rId21"/>
    <p:sldId id="283" r:id="rId22"/>
    <p:sldId id="266" r:id="rId23"/>
    <p:sldId id="268" r:id="rId24"/>
    <p:sldId id="278" r:id="rId25"/>
    <p:sldId id="277" r:id="rId26"/>
    <p:sldId id="284" r:id="rId27"/>
    <p:sldId id="269" r:id="rId28"/>
    <p:sldId id="270" r:id="rId29"/>
    <p:sldId id="285" r:id="rId30"/>
    <p:sldId id="273" r:id="rId31"/>
    <p:sldId id="271" r:id="rId32"/>
    <p:sldId id="279" r:id="rId33"/>
    <p:sldId id="2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31" autoAdjust="0"/>
  </p:normalViewPr>
  <p:slideViewPr>
    <p:cSldViewPr>
      <p:cViewPr varScale="1">
        <p:scale>
          <a:sx n="61" d="100"/>
          <a:sy n="61" d="100"/>
        </p:scale>
        <p:origin x="-55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6C2756-2CF9-4DA0-A99E-803E3E5D994B}" type="slidenum">
              <a:rPr lang="en-US"/>
              <a:pPr>
                <a:defRPr/>
              </a:pPr>
              <a:t>‹#›</a:t>
            </a:fld>
            <a:endParaRPr lang="en-US" dirty="0"/>
          </a:p>
        </p:txBody>
      </p:sp>
    </p:spTree>
    <p:extLst>
      <p:ext uri="{BB962C8B-B14F-4D97-AF65-F5344CB8AC3E}">
        <p14:creationId xmlns:p14="http://schemas.microsoft.com/office/powerpoint/2010/main" val="615830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Everyone is here because they want to better handle stress in their life – right? What causes stress in your life? (Get the group talking and sharing about stressors they experience). Based on answers relate how everyone experiences stress.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F50FFE-1891-4A44-B17C-029FB8831B91}"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Step 2 – Attitude.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C4D637-7634-4594-9DDA-A14FFF9CDA5E}"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Having a positive attitude about life goes a long way in dealing with stress. Believing in yourself and your ability to handle whatever life throws at you is a great stress reliever. View problems as opportunities in disguise – another way to be successful. Train my mind to think in terms of it is possible or it can be done – we just need to figure out how.</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10FE18-1AB6-4CB8-A31B-F25FD007185B}"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have always tried to be a half full glass person rather than half full – maintain that positive outlook. It is a life changing thing.</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7EF23-65B5-498A-BA54-48F309E3EC49}"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Your attitude is so important. Start viewing life and its challenges as opportunities not threats or mountains to block your way. Rise up to the challenges – begin to actually seek them out – deliberately choose the hard way instead of the easy route – you will be amazed at what you can accomplish it you set your mind to it. Most of all believe you will learn from every challenge you face. Reflect on everything you experience and pull the good from it – it is in there – we just forget sometimes to look for it.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47FE7C-1C9D-44B5-8FFF-FF41D5559322}"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Change your self talk – what do I mean by self talk. It’s that inner voice that has a tendency to pull you down or lift you up. Fostering that positive attitude will help you change your self talk – focus on the positive – not the negative. We are what we say – be careful about speaking negatively – about anything. Negativity has a way of spreading – like wild fire! Have you ever been around a negative person – that person that always sees the glass half empty – always talking about all that is wrong in their life??? Hearing that day in and day out will impact your attitude – limit your exposure to negativity. Lastly, switch that inner voice from a I can’t do it to I can do it!!!! I recently had to adopt that attitude about changes in my job – I was being very negative – thought I could not do that!!! Now I am practicing what I am telling you – focusing on the positive – I CAN DO THIS!!!!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4CF3EE-5CD1-4E3A-B9D4-B43707665721}"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Simply said – we are what we think.</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479B2-5C85-4AE5-9ED9-1B6FFBDBABF6}"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Step 3 – Action – what do I mean by that?</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5005D7-9DB2-401D-A905-2D5B0774CB8E}"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our previous step? Action is attitude in motion. Practicing what you preach. Embrace the stressful situations in your life – beat them down. Turn them into the positive – what did you learn from that. Learn from the stress others experience. Why re-invent the wheel. Surround yourself with positive people – it makes life a lot easier. Alter your perspective of situations. Manage what you can and don’t fret about the rest. I am sure everyone here has heard of the Serenity Prayer – it is used by Alcoholics Anonymous groups – God, grant me the serenity to accept the things I cannot change, The courage to change the things I can,</a:t>
            </a:r>
            <a:br>
              <a:rPr lang="en-US" smtClean="0"/>
            </a:br>
            <a:r>
              <a:rPr lang="en-US" smtClean="0"/>
              <a:t>And the wisdom to know the difference.</a:t>
            </a:r>
          </a:p>
          <a:p>
            <a:r>
              <a:rPr lang="en-US" smtClean="0"/>
              <a:t>Let go of the things you can’t control – why invite stress into your life – if you can’t effect the outcome – don’t waste time on it. And most of all – LAUGH – everyday – it is the best medicine in the world.</a:t>
            </a:r>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F9FEAD-3E23-4CF1-B75B-FF601AF1C738}"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 a more practical note when it comes to action – learn to say “NO”. This has been very hard for me to do – I hate to refuse, but I learned not too long ago that we all have our limits. When I found myself stretched so thin that I was not doing my best at anything – I had to learn to say NO.</a:t>
            </a:r>
          </a:p>
          <a:p>
            <a:r>
              <a:rPr lang="en-US" smtClean="0"/>
              <a:t>Practice relaxation techniques – Meditation is awesome for relieving stress – but definitely not easy. To really excel at meditation you need to prepare and do it consistently. Choose the perfect time of day for you – no distractions. Close your eyes. Sit in a relaxed position, take slow deep breaths, slowly relax every muscle in your body. Movements should be small and slow. The most difficult part of meditation is clearing your mind – no thoughts allowed – good or bad – they are distractions. This has been a difficult process for me – I have a great deal of time shutting off my mind. My husband can blank out in a minute. I have begun to use meditation to help me fall asleep at night – I am a terrible sleeper – always have been. It really does work!</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5318AE-ADC5-47F8-BEBD-90FFAF146988}"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Isn’t this the truth?? It is the same with training – we don’t have time NOT to do it. Make time! Enough said.</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50D1A9-0D50-4924-9F78-2BB08CBE29D2}"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we are going to talk about today is – what exactly is stress? We all know we have it, but can we define it? As promised I will cover 5 tips to handling stress in your life. And then we will sum it up and maybe do an exercise or two to help you relieve any stress you are feeling right now. Are you worried about what is happening back at the office? At home? With loved ones?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6B4834-2537-444F-9893-508B30303D7E}"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man made a fortune off this phrase. He is highly in demand as a motivational speaker – such a simple concept!</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A41FD6-D067-495E-9DE5-FDFCD0C5C6BC}"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Step 4 – Control – control what????</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9859C-A59F-4B93-9F81-D87906FAA19F}"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Control your life. You must believe you are in control of your life – even when it seems you are not – because in reality you should always be in control of your life – don’t relinquish control to anyone – that is called slavery and we did away with that a long time ago. You must believe you have control and manage any problem with the view that you can control the outcome – remember if you can’t influence the outcome – don’t worry about it. Develop that positive outlook on life. Just feeling/believing you are in control helps to decrease stress. Then when you take action – you do control it.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9EB462-6783-4D07-8414-41F4A65C3B06}"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is important to remember to respond appropriately in any given situation. Act – don’t react! I was watching a ball game in late September and saw the coach go ballistic over what he perceived to be a bad call. He was yelling and screaming at the umpire, using foul language, got right up in his face – and what was the result – he was ejected from the game. The team suffered because of his actions. His negativity spread and before long 3 people were involved and all 3 were ejected from the game. They ended up losing the game and I am sure that the negativity spread throughout the team has something to do with that loss. He certainly had NO control over that call – what did he accomplish????</a:t>
            </a:r>
          </a:p>
          <a:p>
            <a:endParaRPr lang="en-US" smtClean="0"/>
          </a:p>
          <a:p>
            <a:r>
              <a:rPr lang="en-US" smtClean="0"/>
              <a:t>One of the ways to minimize stress is to examine all the possible consequences of a situation – look at the best case scenario and the worst case scenario – when you do this it may not be as bad as you think. Fear of the unknown is a great stressor – examining situations is a great way to alleviate that fear. And most of all deal with the situation rationally. If more people did this we would have less rioting, civic discord, road rage – you name it.</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7D0E42-B5D5-4E65-94C1-E94C5378B823}"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Last but not least is step 5 – commitment. What commitment?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3CA7DF-30DA-4530-8C41-B821E8EFE2E4}"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Your commitment to live your life with purpose. Determine what your mission or purpose in life it and deal with surrounding stressors in light of that purpose. If you determine your purpose is to raise the best children you can and leave the world a better place – then the way you deal with situations should reflect that. If you want to be the best financial aid administrator in the world – or at least New York – then the decisions you make and the way you deal with daily stress should reflect that. Determining your ultimate purpose will help you gain perspective on what is important and what is the “small stuff” – remember, don’t sweat the small stuff. Be committee to what you deem is your purpose or mission in life. Always believe that what you do is meaningful and right. It says a lot about your value system. I am not making judgments here – only you can know what your ultimate purpose in life is. There is no right or wrong – you just need to be clear about it and make decisions accordingly – establish your priorities.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36BD50-A658-4A77-BFD6-64A0157E69F1}"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Above </a:t>
            </a:r>
            <a:r>
              <a:rPr lang="en-US" dirty="0" smtClean="0"/>
              <a:t>all, make a commitment to learn from every situation you experience. Nothing in life is without value – learn from everything – that takes reflection. I think this is a lost art today – we live in a word that is so filled with “things” that we don’t take time to think about anything. No one experiences quiet time any more – people have cell phones glued to their ear wherever they are, or </a:t>
            </a:r>
            <a:r>
              <a:rPr lang="en-US" dirty="0" err="1" smtClean="0"/>
              <a:t>earbuds</a:t>
            </a:r>
            <a:r>
              <a:rPr lang="en-US" dirty="0" smtClean="0"/>
              <a:t> in their ears . We check our email every 10 minutes like the world will end if we don’t. We survived before all this technology and the world will go on in spite of it – but what quality of life are we experiencing. We don’t interact with people any more. As fast as technology is today, we add stress to our life when our computers don’t download fast enough. The fast we go, the more we try to cram in. stop and smell the roses – enjoy life- de-stress!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4C26F4-6E6C-4F33-B087-E1D8EE4B8B15}"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Tonight while you are trying to de-stress – remember, one of the most important stress relievers is rest or sleep. Doctors still recommend 8 full hours of sleep a night – probably most of you don’t get that, but while you are here at the conference, give it a try – rest and rejuvenate.</a:t>
            </a:r>
          </a:p>
          <a:p>
            <a:endParaRPr lang="en-US" smtClean="0"/>
          </a:p>
          <a:p>
            <a:r>
              <a:rPr lang="en-US" smtClean="0"/>
              <a:t>Thank you for coming to this session. I hope you have learned a few tips on how to better handle stress in your life.</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0E1B3-9193-42C8-934F-C720B3B27468}" type="slidenum">
              <a:rPr lang="en-US" smtClean="0"/>
              <a:pPr eaLnBrk="1" hangingPunct="1"/>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is a clear and simple definition of stress. It is a normal body reaction to something going on – internal or external.</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C63CB4-F6FB-414A-AB88-CAF78D84EFF7}"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Negative stress is often called “distress”. It can be caused by a number of things and it can be very harmful is not handled properly. We will talk more about that in a minute. The important thing to remember is that it is perfectly “normal”. Everyone experiences stress! Who is experiencing stress right now? Anyone willing to share?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0BA2D5-5BDF-4DFE-93AF-DE038B94606A}"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is important to note that not all stress is negative. We all experience positive stress – happy things – like winning the lottery, getting that promotion, receiving an award – some people here are going to experience that at the banquet this week! So we don’t want to remove stress from our life – how boring would that be!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5B56C7-262C-4CD5-A984-9308A07CF85C}"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Stress is a part of every day life. Since we have to deal with issues of time, money and relationships – I can guarantee you that stress will always be with us.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043DB4-0861-49E1-8D3F-DEDEAE47FFB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promised you 5 easy steps to gain control of stress in your life. Here they are and I will spend a couple of minutes talking about each.</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C4317C-0739-4E40-A812-34C3332C4E96}"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first step is awareness. What do we mean by awareness? How will that help me cope with stress?</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2B9C09-3686-47CB-9432-CEDFBC8BACAA}"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need to be aware of what is going on in our own bodies. Have you ever gone to the doctor because you KNOW something is not right? You don’t need a doctor to tell you when something is wrong with your health – you may not have a name for it, but you know when something is not right. Are you having difficulty sleeping, overeating or no appetite? Are you catching more colds or minor illnesses? I know when I am stressed because I start having back problems – I have learned to recognize this in myself and take actions to relieve stress. I always said I was the least stressed person in the world – I roll with the punches – not true – that was denial. We all experience stress and we need to watch for the signs.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72AE92-8767-455C-AB34-D96E1075965C}"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Style 1">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77000" cy="1752600"/>
          </a:xfrm>
        </p:spPr>
        <p:txBody>
          <a:bodyPr/>
          <a:lstStyle>
            <a:lvl1pPr marL="0" indent="0" algn="l">
              <a:buNone/>
              <a:defRPr>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40435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5AC9FB3-37C0-4BDE-B504-21E1EA859B35}" type="slidenum">
              <a:rPr lang="en-US"/>
              <a:pPr>
                <a:defRPr/>
              </a:pPr>
              <a:t>‹#›</a:t>
            </a:fld>
            <a:endParaRPr lang="en-US" dirty="0"/>
          </a:p>
        </p:txBody>
      </p:sp>
    </p:spTree>
    <p:extLst>
      <p:ext uri="{BB962C8B-B14F-4D97-AF65-F5344CB8AC3E}">
        <p14:creationId xmlns:p14="http://schemas.microsoft.com/office/powerpoint/2010/main" val="418080714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514600" y="6553200"/>
            <a:ext cx="4267200" cy="304800"/>
          </a:xfrm>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1A539695-87D9-4F76-9B0D-C351A5AD5405}" type="slidenum">
              <a:rPr lang="en-US"/>
              <a:pPr>
                <a:defRPr/>
              </a:pPr>
              <a:t>‹#›</a:t>
            </a:fld>
            <a:endParaRPr lang="en-US" dirty="0"/>
          </a:p>
        </p:txBody>
      </p:sp>
      <p:sp>
        <p:nvSpPr>
          <p:cNvPr id="4" name="Rectangle 4"/>
          <p:cNvSpPr>
            <a:spLocks noGrp="1" noChangeArrowheads="1"/>
          </p:cNvSpPr>
          <p:nvPr>
            <p:ph type="dt" sz="half" idx="12"/>
          </p:nvPr>
        </p:nvSpPr>
        <p:spPr>
          <a:xfrm>
            <a:off x="228600" y="6553200"/>
            <a:ext cx="2133600" cy="304800"/>
          </a:xfrm>
        </p:spPr>
        <p:txBody>
          <a:bodyPr/>
          <a:lstStyle>
            <a:lvl1pPr>
              <a:defRPr/>
            </a:lvl1pPr>
          </a:lstStyle>
          <a:p>
            <a:pPr>
              <a:defRPr/>
            </a:pPr>
            <a:endParaRPr lang="en-US"/>
          </a:p>
        </p:txBody>
      </p:sp>
    </p:spTree>
    <p:extLst>
      <p:ext uri="{BB962C8B-B14F-4D97-AF65-F5344CB8AC3E}">
        <p14:creationId xmlns:p14="http://schemas.microsoft.com/office/powerpoint/2010/main" val="14466325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Style 3">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295400" y="3200400"/>
            <a:ext cx="6477000" cy="1752600"/>
          </a:xfrm>
        </p:spPr>
        <p:txBody>
          <a:bodyPr/>
          <a:lstStyle>
            <a:lvl1pPr marL="0" indent="0" algn="l">
              <a:buNone/>
              <a:defRPr>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4802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 Style 3">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990600" y="2490787"/>
            <a:ext cx="7162801" cy="1362075"/>
          </a:xfrm>
        </p:spPr>
        <p:txBody>
          <a:bodyPr anchor="t"/>
          <a:lstStyle>
            <a:lvl1pPr algn="ctr">
              <a:defRPr sz="4000" b="1" cap="all">
                <a:solidFill>
                  <a:schemeClr val="accent2"/>
                </a:solidFill>
              </a:defRPr>
            </a:lvl1pPr>
          </a:lstStyle>
          <a:p>
            <a:r>
              <a:rPr lang="en-US" smtClean="0"/>
              <a:t>Click to edit Master title style</a:t>
            </a:r>
            <a:endParaRPr lang="en-US" dirty="0"/>
          </a:p>
        </p:txBody>
      </p:sp>
      <p:sp>
        <p:nvSpPr>
          <p:cNvPr id="5" name="Slide Number Placeholder 10"/>
          <p:cNvSpPr>
            <a:spLocks noGrp="1"/>
          </p:cNvSpPr>
          <p:nvPr>
            <p:ph type="sldNum" sz="quarter" idx="10"/>
          </p:nvPr>
        </p:nvSpPr>
        <p:spPr>
          <a:xfrm>
            <a:off x="3886200" y="6453188"/>
            <a:ext cx="1143000" cy="244475"/>
          </a:xfrm>
        </p:spPr>
        <p:txBody>
          <a:bodyPr/>
          <a:lstStyle>
            <a:lvl1pPr algn="ctr">
              <a:defRPr>
                <a:solidFill>
                  <a:schemeClr val="tx1"/>
                </a:solidFill>
              </a:defRPr>
            </a:lvl1pPr>
          </a:lstStyle>
          <a:p>
            <a:pPr>
              <a:defRPr/>
            </a:pPr>
            <a:fld id="{E379E21F-D61F-4A60-98EE-F35C4870266E}" type="slidenum">
              <a:rPr lang="en-US"/>
              <a:pPr>
                <a:defRPr/>
              </a:pPr>
              <a:t>‹#›</a:t>
            </a:fld>
            <a:endParaRPr lang="en-US" dirty="0"/>
          </a:p>
        </p:txBody>
      </p:sp>
    </p:spTree>
    <p:extLst>
      <p:ext uri="{BB962C8B-B14F-4D97-AF65-F5344CB8AC3E}">
        <p14:creationId xmlns:p14="http://schemas.microsoft.com/office/powerpoint/2010/main" val="75444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Style 3">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9600" y="1752600"/>
            <a:ext cx="8077200" cy="4373563"/>
          </a:xfrm>
        </p:spPr>
        <p:txBody>
          <a:bodyPr/>
          <a:lstStyle>
            <a:lvl1pPr>
              <a:buClr>
                <a:schemeClr val="accent4"/>
              </a:buClr>
              <a:defRPr>
                <a:solidFill>
                  <a:schemeClr val="accent2"/>
                </a:solidFill>
                <a:latin typeface="Arial" pitchFamily="34" charset="0"/>
                <a:cs typeface="Arial" pitchFamily="34" charset="0"/>
              </a:defRPr>
            </a:lvl1pPr>
            <a:lvl2pPr marL="742950" indent="-285750">
              <a:buClr>
                <a:schemeClr val="tx2"/>
              </a:buClr>
              <a:buFont typeface="Arial" pitchFamily="34" charset="0"/>
              <a:buChar char="•"/>
              <a:defRPr>
                <a:latin typeface="Arial" pitchFamily="34" charset="0"/>
                <a:cs typeface="Arial" pitchFamily="34" charset="0"/>
              </a:defRPr>
            </a:lvl2pPr>
            <a:lvl3pPr>
              <a:buClr>
                <a:schemeClr val="accent5"/>
              </a:buClr>
              <a:defRPr>
                <a:latin typeface="Arial" pitchFamily="34" charset="0"/>
                <a:cs typeface="Arial" pitchFamily="34" charset="0"/>
              </a:defRPr>
            </a:lvl3pPr>
            <a:lvl4pPr>
              <a:buClr>
                <a:schemeClr val="accent3"/>
              </a:buClr>
              <a:defRPr>
                <a:solidFill>
                  <a:schemeClr val="accent2"/>
                </a:solidFill>
                <a:latin typeface="Arial" pitchFamily="34" charset="0"/>
                <a:cs typeface="Arial" pitchFamily="34" charset="0"/>
              </a:defRPr>
            </a:lvl4pPr>
            <a:lvl5pPr>
              <a:buClr>
                <a:schemeClr val="accent6"/>
              </a:buCl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609600" y="708773"/>
            <a:ext cx="6858000" cy="9144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5" name="Slide Number Placeholder 10"/>
          <p:cNvSpPr>
            <a:spLocks noGrp="1"/>
          </p:cNvSpPr>
          <p:nvPr>
            <p:ph type="sldNum" sz="quarter" idx="10"/>
          </p:nvPr>
        </p:nvSpPr>
        <p:spPr/>
        <p:txBody>
          <a:bodyPr/>
          <a:lstStyle>
            <a:lvl1pPr>
              <a:defRPr>
                <a:solidFill>
                  <a:schemeClr val="tx1"/>
                </a:solidFill>
                <a:latin typeface="Arial" pitchFamily="34" charset="0"/>
                <a:cs typeface="Arial" pitchFamily="34" charset="0"/>
              </a:defRPr>
            </a:lvl1pPr>
          </a:lstStyle>
          <a:p>
            <a:pPr>
              <a:defRPr/>
            </a:pPr>
            <a:fld id="{ED3FFA5D-2127-4744-A25C-4B8BC0376822}" type="slidenum">
              <a:rPr lang="en-US"/>
              <a:pPr>
                <a:defRPr/>
              </a:pPr>
              <a:t>‹#›</a:t>
            </a:fld>
            <a:endParaRPr lang="en-US"/>
          </a:p>
        </p:txBody>
      </p:sp>
      <p:sp>
        <p:nvSpPr>
          <p:cNvPr id="8" name="Date Placeholder 8"/>
          <p:cNvSpPr>
            <a:spLocks noGrp="1"/>
          </p:cNvSpPr>
          <p:nvPr>
            <p:ph type="dt" sz="half" idx="11"/>
          </p:nvPr>
        </p:nvSpPr>
        <p:spPr/>
        <p:txBody>
          <a:bodyPr/>
          <a:lstStyle>
            <a:lvl1pPr>
              <a:defRPr sz="800">
                <a:solidFill>
                  <a:schemeClr val="tx1"/>
                </a:solidFill>
                <a:latin typeface="Arial" pitchFamily="34" charset="0"/>
                <a:cs typeface="Arial" pitchFamily="34" charset="0"/>
              </a:defRPr>
            </a:lvl1pPr>
          </a:lstStyle>
          <a:p>
            <a:pPr>
              <a:defRPr/>
            </a:pPr>
            <a:r>
              <a:rPr lang="en-US"/>
              <a:t>© 2012 Inceptia</a:t>
            </a:r>
            <a:endParaRPr lang="en-US" dirty="0"/>
          </a:p>
        </p:txBody>
      </p:sp>
      <p:sp>
        <p:nvSpPr>
          <p:cNvPr id="9" name="Footer Placeholder 9"/>
          <p:cNvSpPr>
            <a:spLocks noGrp="1"/>
          </p:cNvSpPr>
          <p:nvPr>
            <p:ph type="ftr" sz="quarter" idx="12"/>
          </p:nvPr>
        </p:nvSpPr>
        <p:spPr/>
        <p:txBody>
          <a:bodyPr/>
          <a:lstStyle>
            <a:lvl1pPr>
              <a:defRPr sz="800" spc="-20" baseline="0">
                <a:solidFill>
                  <a:schemeClr val="tx1"/>
                </a:solidFill>
                <a:latin typeface="Arial" pitchFamily="34" charset="0"/>
                <a:cs typeface="Arial" pitchFamily="34" charset="0"/>
              </a:defRPr>
            </a:lvl1pPr>
          </a:lstStyle>
          <a:p>
            <a:pPr>
              <a:defRPr/>
            </a:pPr>
            <a:r>
              <a:rPr lang="en-US"/>
              <a:t>Confidential. Do not copy or redistribute without expressed written permission from Inceptia.</a:t>
            </a:r>
          </a:p>
        </p:txBody>
      </p:sp>
    </p:spTree>
    <p:extLst>
      <p:ext uri="{BB962C8B-B14F-4D97-AF65-F5344CB8AC3E}">
        <p14:creationId xmlns:p14="http://schemas.microsoft.com/office/powerpoint/2010/main" val="149464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Style 4">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295400" y="3200400"/>
            <a:ext cx="6477000" cy="1752600"/>
          </a:xfrm>
        </p:spPr>
        <p:txBody>
          <a:bodyPr/>
          <a:lstStyle>
            <a:lvl1pPr marL="0" indent="0" algn="l">
              <a:buNone/>
              <a:defRPr>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9607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Style 4">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990600" y="2490787"/>
            <a:ext cx="7162801" cy="1362075"/>
          </a:xfrm>
        </p:spPr>
        <p:txBody>
          <a:bodyPr anchor="t"/>
          <a:lstStyle>
            <a:lvl1pPr algn="ctr">
              <a:defRPr sz="4000" b="1" cap="all">
                <a:solidFill>
                  <a:schemeClr val="accent2"/>
                </a:solidFill>
              </a:defRPr>
            </a:lvl1pPr>
          </a:lstStyle>
          <a:p>
            <a:r>
              <a:rPr lang="en-US" smtClean="0"/>
              <a:t>Click to edit Master title style</a:t>
            </a:r>
            <a:endParaRPr lang="en-US" dirty="0"/>
          </a:p>
        </p:txBody>
      </p:sp>
      <p:sp>
        <p:nvSpPr>
          <p:cNvPr id="5" name="Slide Number Placeholder 10"/>
          <p:cNvSpPr>
            <a:spLocks noGrp="1"/>
          </p:cNvSpPr>
          <p:nvPr>
            <p:ph type="sldNum" sz="quarter" idx="10"/>
          </p:nvPr>
        </p:nvSpPr>
        <p:spPr>
          <a:xfrm>
            <a:off x="3886200" y="6453188"/>
            <a:ext cx="1143000" cy="244475"/>
          </a:xfrm>
        </p:spPr>
        <p:txBody>
          <a:bodyPr/>
          <a:lstStyle>
            <a:lvl1pPr algn="ctr">
              <a:defRPr/>
            </a:lvl1pPr>
          </a:lstStyle>
          <a:p>
            <a:pPr>
              <a:defRPr/>
            </a:pPr>
            <a:fld id="{543F799F-3572-4D4A-BC92-3320F018DCBC}" type="slidenum">
              <a:rPr lang="en-US"/>
              <a:pPr>
                <a:defRPr/>
              </a:pPr>
              <a:t>‹#›</a:t>
            </a:fld>
            <a:endParaRPr lang="en-US"/>
          </a:p>
        </p:txBody>
      </p:sp>
    </p:spTree>
    <p:extLst>
      <p:ext uri="{BB962C8B-B14F-4D97-AF65-F5344CB8AC3E}">
        <p14:creationId xmlns:p14="http://schemas.microsoft.com/office/powerpoint/2010/main" val="182076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Style 4">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609600" y="1752600"/>
            <a:ext cx="8077200" cy="4373563"/>
          </a:xfrm>
        </p:spPr>
        <p:txBody>
          <a:bodyPr/>
          <a:lstStyle>
            <a:lvl1pPr>
              <a:buClr>
                <a:schemeClr val="accent4"/>
              </a:buClr>
              <a:defRPr>
                <a:solidFill>
                  <a:schemeClr val="accent2"/>
                </a:solidFill>
                <a:latin typeface="Arial" pitchFamily="34" charset="0"/>
                <a:cs typeface="Arial" pitchFamily="34" charset="0"/>
              </a:defRPr>
            </a:lvl1pPr>
            <a:lvl2pPr marL="742950" indent="-285750">
              <a:buClr>
                <a:schemeClr val="tx2"/>
              </a:buClr>
              <a:buFont typeface="Arial" pitchFamily="34" charset="0"/>
              <a:buChar char="•"/>
              <a:defRPr>
                <a:latin typeface="Arial" pitchFamily="34" charset="0"/>
                <a:cs typeface="Arial" pitchFamily="34" charset="0"/>
              </a:defRPr>
            </a:lvl2pPr>
            <a:lvl3pPr>
              <a:buClr>
                <a:schemeClr val="accent5"/>
              </a:buClr>
              <a:defRPr>
                <a:latin typeface="Arial" pitchFamily="34" charset="0"/>
                <a:cs typeface="Arial" pitchFamily="34" charset="0"/>
              </a:defRPr>
            </a:lvl3pPr>
            <a:lvl4pPr>
              <a:buClr>
                <a:schemeClr val="accent3"/>
              </a:buClr>
              <a:defRPr>
                <a:solidFill>
                  <a:schemeClr val="accent2"/>
                </a:solidFill>
                <a:latin typeface="Arial" pitchFamily="34" charset="0"/>
                <a:cs typeface="Arial" pitchFamily="34" charset="0"/>
              </a:defRPr>
            </a:lvl4pPr>
            <a:lvl5pPr>
              <a:buClr>
                <a:schemeClr val="accent6"/>
              </a:buCl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609600" y="708773"/>
            <a:ext cx="6858000" cy="9144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Slide Number Placeholder 10"/>
          <p:cNvSpPr>
            <a:spLocks noGrp="1"/>
          </p:cNvSpPr>
          <p:nvPr>
            <p:ph type="sldNum" sz="quarter" idx="10"/>
          </p:nvPr>
        </p:nvSpPr>
        <p:spPr/>
        <p:txBody>
          <a:bodyPr/>
          <a:lstStyle>
            <a:lvl1pPr>
              <a:defRPr>
                <a:solidFill>
                  <a:schemeClr val="tx1"/>
                </a:solidFill>
                <a:latin typeface="Arial" pitchFamily="34" charset="0"/>
                <a:cs typeface="Arial" pitchFamily="34" charset="0"/>
              </a:defRPr>
            </a:lvl1pPr>
          </a:lstStyle>
          <a:p>
            <a:pPr>
              <a:defRPr/>
            </a:pPr>
            <a:fld id="{4CC69C50-4FE9-4B6B-9429-A5EF10561046}" type="slidenum">
              <a:rPr lang="en-US"/>
              <a:pPr>
                <a:defRPr/>
              </a:pPr>
              <a:t>‹#›</a:t>
            </a:fld>
            <a:endParaRPr lang="en-US"/>
          </a:p>
        </p:txBody>
      </p:sp>
      <p:sp>
        <p:nvSpPr>
          <p:cNvPr id="8" name="Date Placeholder 8"/>
          <p:cNvSpPr>
            <a:spLocks noGrp="1"/>
          </p:cNvSpPr>
          <p:nvPr>
            <p:ph type="dt" sz="half" idx="11"/>
          </p:nvPr>
        </p:nvSpPr>
        <p:spPr/>
        <p:txBody>
          <a:bodyPr/>
          <a:lstStyle>
            <a:lvl1pPr>
              <a:defRPr sz="800">
                <a:solidFill>
                  <a:schemeClr val="tx1"/>
                </a:solidFill>
                <a:latin typeface="Arial" pitchFamily="34" charset="0"/>
                <a:cs typeface="Arial" pitchFamily="34" charset="0"/>
              </a:defRPr>
            </a:lvl1pPr>
          </a:lstStyle>
          <a:p>
            <a:pPr>
              <a:defRPr/>
            </a:pPr>
            <a:r>
              <a:rPr lang="en-US"/>
              <a:t>© 2012 Inceptia</a:t>
            </a:r>
            <a:endParaRPr lang="en-US" dirty="0"/>
          </a:p>
        </p:txBody>
      </p:sp>
      <p:sp>
        <p:nvSpPr>
          <p:cNvPr id="9" name="Footer Placeholder 9"/>
          <p:cNvSpPr>
            <a:spLocks noGrp="1"/>
          </p:cNvSpPr>
          <p:nvPr>
            <p:ph type="ftr" sz="quarter" idx="12"/>
          </p:nvPr>
        </p:nvSpPr>
        <p:spPr/>
        <p:txBody>
          <a:bodyPr/>
          <a:lstStyle>
            <a:lvl1pPr>
              <a:defRPr sz="800" spc="-20" baseline="0">
                <a:solidFill>
                  <a:schemeClr val="tx1"/>
                </a:solidFill>
                <a:latin typeface="Arial" pitchFamily="34" charset="0"/>
                <a:cs typeface="Arial" pitchFamily="34" charset="0"/>
              </a:defRPr>
            </a:lvl1pPr>
          </a:lstStyle>
          <a:p>
            <a:pPr>
              <a:defRPr/>
            </a:pPr>
            <a:r>
              <a:rPr lang="en-US"/>
              <a:t>Confidential. Do not copy or redistribute without expressed written permission from Inceptia.</a:t>
            </a:r>
          </a:p>
        </p:txBody>
      </p:sp>
    </p:spTree>
    <p:extLst>
      <p:ext uri="{BB962C8B-B14F-4D97-AF65-F5344CB8AC3E}">
        <p14:creationId xmlns:p14="http://schemas.microsoft.com/office/powerpoint/2010/main" val="274203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Style Blank">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1295400" y="3200400"/>
            <a:ext cx="6477000" cy="1752600"/>
          </a:xfrm>
        </p:spPr>
        <p:txBody>
          <a:bodyPr/>
          <a:lstStyle>
            <a:lvl1pPr marL="0" indent="0" algn="l">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0008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 Style Blank">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990600" y="2490787"/>
            <a:ext cx="7162801" cy="1362075"/>
          </a:xfrm>
        </p:spPr>
        <p:txBody>
          <a:bodyPr anchor="t"/>
          <a:lstStyle>
            <a:lvl1pPr algn="ctr">
              <a:defRPr sz="4000" b="1" cap="all">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4" name="Slide Number Placeholder 10"/>
          <p:cNvSpPr>
            <a:spLocks noGrp="1"/>
          </p:cNvSpPr>
          <p:nvPr>
            <p:ph type="sldNum" sz="quarter" idx="10"/>
          </p:nvPr>
        </p:nvSpPr>
        <p:spPr>
          <a:xfrm>
            <a:off x="3886200" y="6453188"/>
            <a:ext cx="1143000" cy="244475"/>
          </a:xfrm>
        </p:spPr>
        <p:txBody>
          <a:bodyPr/>
          <a:lstStyle>
            <a:lvl1pPr algn="ctr">
              <a:defRPr>
                <a:latin typeface="Arial" pitchFamily="34" charset="0"/>
                <a:cs typeface="Arial" pitchFamily="34" charset="0"/>
              </a:defRPr>
            </a:lvl1pPr>
          </a:lstStyle>
          <a:p>
            <a:pPr>
              <a:defRPr/>
            </a:pPr>
            <a:fld id="{9AAC1CE3-354B-4685-A364-CE01AEA4ADB4}" type="slidenum">
              <a:rPr lang="en-US"/>
              <a:pPr>
                <a:defRPr/>
              </a:pPr>
              <a:t>‹#›</a:t>
            </a:fld>
            <a:endParaRPr lang="en-US"/>
          </a:p>
        </p:txBody>
      </p:sp>
    </p:spTree>
    <p:extLst>
      <p:ext uri="{BB962C8B-B14F-4D97-AF65-F5344CB8AC3E}">
        <p14:creationId xmlns:p14="http://schemas.microsoft.com/office/powerpoint/2010/main" val="210101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 Style 1">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2490787"/>
            <a:ext cx="7162801" cy="1362075"/>
          </a:xfrm>
        </p:spPr>
        <p:txBody>
          <a:bodyPr anchor="t"/>
          <a:lstStyle>
            <a:lvl1pPr algn="ctr">
              <a:defRPr sz="4000" b="1" cap="all">
                <a:solidFill>
                  <a:schemeClr val="accent2"/>
                </a:solidFill>
              </a:defRPr>
            </a:lvl1pPr>
          </a:lstStyle>
          <a:p>
            <a:r>
              <a:rPr lang="en-US" smtClean="0"/>
              <a:t>Click to edit Master title style</a:t>
            </a:r>
            <a:endParaRPr lang="en-US" dirty="0"/>
          </a:p>
        </p:txBody>
      </p:sp>
      <p:sp>
        <p:nvSpPr>
          <p:cNvPr id="4" name="Slide Number Placeholder 10"/>
          <p:cNvSpPr>
            <a:spLocks noGrp="1"/>
          </p:cNvSpPr>
          <p:nvPr>
            <p:ph type="sldNum" sz="quarter" idx="10"/>
          </p:nvPr>
        </p:nvSpPr>
        <p:spPr>
          <a:xfrm>
            <a:off x="3886200" y="6453188"/>
            <a:ext cx="1143000" cy="244475"/>
          </a:xfrm>
        </p:spPr>
        <p:txBody>
          <a:bodyPr/>
          <a:lstStyle>
            <a:lvl1pPr algn="ctr">
              <a:defRPr>
                <a:solidFill>
                  <a:schemeClr val="tx1"/>
                </a:solidFill>
              </a:defRPr>
            </a:lvl1pPr>
          </a:lstStyle>
          <a:p>
            <a:pPr>
              <a:defRPr/>
            </a:pPr>
            <a:fld id="{7B2D2C47-A340-4340-92F8-892EC558B691}" type="slidenum">
              <a:rPr lang="en-US"/>
              <a:pPr>
                <a:defRPr/>
              </a:pPr>
              <a:t>‹#›</a:t>
            </a:fld>
            <a:endParaRPr lang="en-US" dirty="0"/>
          </a:p>
        </p:txBody>
      </p:sp>
    </p:spTree>
    <p:extLst>
      <p:ext uri="{BB962C8B-B14F-4D97-AF65-F5344CB8AC3E}">
        <p14:creationId xmlns:p14="http://schemas.microsoft.com/office/powerpoint/2010/main" val="379936050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Style Blank">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9600" y="1752600"/>
            <a:ext cx="8077200" cy="4373563"/>
          </a:xfrm>
        </p:spPr>
        <p:txBody>
          <a:bodyPr/>
          <a:lstStyle>
            <a:lvl1pPr>
              <a:buClr>
                <a:schemeClr val="accent4"/>
              </a:buClr>
              <a:defRPr>
                <a:solidFill>
                  <a:schemeClr val="tx1"/>
                </a:solidFill>
                <a:latin typeface="Arial" pitchFamily="34" charset="0"/>
                <a:cs typeface="Arial" pitchFamily="34" charset="0"/>
              </a:defRPr>
            </a:lvl1pPr>
            <a:lvl2pPr marL="742950" indent="-285750">
              <a:buClr>
                <a:schemeClr val="tx2"/>
              </a:buClr>
              <a:buFont typeface="Arial" pitchFamily="34" charset="0"/>
              <a:buChar char="•"/>
              <a:defRPr>
                <a:solidFill>
                  <a:schemeClr val="tx1"/>
                </a:solidFill>
                <a:latin typeface="Arial" pitchFamily="34" charset="0"/>
                <a:cs typeface="Arial" pitchFamily="34" charset="0"/>
              </a:defRPr>
            </a:lvl2pPr>
            <a:lvl3pPr>
              <a:buClr>
                <a:schemeClr val="accent5"/>
              </a:buClr>
              <a:defRPr>
                <a:solidFill>
                  <a:schemeClr val="tx1"/>
                </a:solidFill>
                <a:latin typeface="Arial" pitchFamily="34" charset="0"/>
                <a:cs typeface="Arial" pitchFamily="34" charset="0"/>
              </a:defRPr>
            </a:lvl3pPr>
            <a:lvl4pPr>
              <a:buClr>
                <a:schemeClr val="accent3"/>
              </a:buClr>
              <a:defRPr>
                <a:solidFill>
                  <a:schemeClr val="tx1"/>
                </a:solidFill>
                <a:latin typeface="Arial" pitchFamily="34" charset="0"/>
                <a:cs typeface="Arial" pitchFamily="34" charset="0"/>
              </a:defRPr>
            </a:lvl4pPr>
            <a:lvl5pPr>
              <a:buClr>
                <a:schemeClr val="accent6"/>
              </a:buCl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609600" y="708773"/>
            <a:ext cx="6858000" cy="9144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5" name="Slide Number Placeholder 10"/>
          <p:cNvSpPr>
            <a:spLocks noGrp="1"/>
          </p:cNvSpPr>
          <p:nvPr>
            <p:ph type="sldNum" sz="quarter" idx="10"/>
          </p:nvPr>
        </p:nvSpPr>
        <p:spPr/>
        <p:txBody>
          <a:bodyPr/>
          <a:lstStyle>
            <a:lvl1pPr>
              <a:defRPr>
                <a:solidFill>
                  <a:schemeClr val="tx1"/>
                </a:solidFill>
                <a:latin typeface="Arial" pitchFamily="34" charset="0"/>
                <a:cs typeface="Arial" pitchFamily="34" charset="0"/>
              </a:defRPr>
            </a:lvl1pPr>
          </a:lstStyle>
          <a:p>
            <a:pPr>
              <a:defRPr/>
            </a:pPr>
            <a:fld id="{5AC05B06-EA5A-4DAE-A365-5A5FFC1D8944}" type="slidenum">
              <a:rPr lang="en-US"/>
              <a:pPr>
                <a:defRPr/>
              </a:pPr>
              <a:t>‹#›</a:t>
            </a:fld>
            <a:endParaRPr lang="en-US"/>
          </a:p>
        </p:txBody>
      </p:sp>
      <p:sp>
        <p:nvSpPr>
          <p:cNvPr id="8" name="Date Placeholder 8"/>
          <p:cNvSpPr>
            <a:spLocks noGrp="1"/>
          </p:cNvSpPr>
          <p:nvPr>
            <p:ph type="dt" sz="half" idx="11"/>
          </p:nvPr>
        </p:nvSpPr>
        <p:spPr/>
        <p:txBody>
          <a:bodyPr/>
          <a:lstStyle>
            <a:lvl1pPr>
              <a:defRPr sz="800">
                <a:solidFill>
                  <a:schemeClr val="tx1"/>
                </a:solidFill>
                <a:latin typeface="Arial" pitchFamily="34" charset="0"/>
                <a:cs typeface="Arial" pitchFamily="34" charset="0"/>
              </a:defRPr>
            </a:lvl1pPr>
          </a:lstStyle>
          <a:p>
            <a:pPr>
              <a:defRPr/>
            </a:pPr>
            <a:r>
              <a:rPr lang="en-US"/>
              <a:t>© 2012 Inceptia</a:t>
            </a:r>
            <a:endParaRPr lang="en-US" dirty="0"/>
          </a:p>
        </p:txBody>
      </p:sp>
      <p:sp>
        <p:nvSpPr>
          <p:cNvPr id="9" name="Footer Placeholder 9"/>
          <p:cNvSpPr>
            <a:spLocks noGrp="1"/>
          </p:cNvSpPr>
          <p:nvPr>
            <p:ph type="ftr" sz="quarter" idx="12"/>
          </p:nvPr>
        </p:nvSpPr>
        <p:spPr/>
        <p:txBody>
          <a:bodyPr/>
          <a:lstStyle>
            <a:lvl1pPr>
              <a:defRPr sz="800" spc="-20" baseline="0">
                <a:solidFill>
                  <a:schemeClr val="tx1"/>
                </a:solidFill>
                <a:latin typeface="Arial" pitchFamily="34" charset="0"/>
                <a:cs typeface="Arial" pitchFamily="34" charset="0"/>
              </a:defRPr>
            </a:lvl1pPr>
          </a:lstStyle>
          <a:p>
            <a:pPr>
              <a:defRPr/>
            </a:pPr>
            <a:r>
              <a:rPr lang="en-US"/>
              <a:t>Confidential. Do not copy or redistribute without expressed written permission from Inceptia.</a:t>
            </a:r>
          </a:p>
        </p:txBody>
      </p:sp>
    </p:spTree>
    <p:extLst>
      <p:ext uri="{BB962C8B-B14F-4D97-AF65-F5344CB8AC3E}">
        <p14:creationId xmlns:p14="http://schemas.microsoft.com/office/powerpoint/2010/main" val="156461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r>
              <a:rPr lang="en-US" smtClean="0"/>
              <a:t>© 2012 Inceptia</a:t>
            </a:r>
            <a:endParaRPr lang="en-US" dirty="0"/>
          </a:p>
        </p:txBody>
      </p:sp>
      <p:sp>
        <p:nvSpPr>
          <p:cNvPr id="2" name="Footer Placeholder 1"/>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B97BFC60-1848-4E01-A171-B144E7D2FA1D}" type="slidenum">
              <a:rPr lang="en-US" smtClean="0"/>
              <a:pPr>
                <a:defRPr/>
              </a:pPr>
              <a:t>‹#›</a:t>
            </a:fld>
            <a:endParaRPr lang="en-US"/>
          </a:p>
        </p:txBody>
      </p:sp>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a:xfrm>
            <a:off x="2438400" y="1554162"/>
            <a:ext cx="6553200" cy="452596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Date Placeholder 24"/>
          <p:cNvSpPr>
            <a:spLocks noGrp="1"/>
          </p:cNvSpPr>
          <p:nvPr>
            <p:ph type="dt" sz="half" idx="10"/>
          </p:nvPr>
        </p:nvSpPr>
        <p:spPr/>
        <p:txBody>
          <a:bodyPr/>
          <a:lstStyle/>
          <a:p>
            <a:fld id="{7990E112-C408-445E-9E66-BE9A1E01313B}" type="datetimeFigureOut">
              <a:rPr lang="en-US" smtClean="0"/>
              <a:t>10/3/2013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5AC9FB3-37C0-4BDE-B504-21E1EA859B35}" type="slidenum">
              <a:rPr lang="en-US" smtClean="0"/>
              <a:pPr>
                <a:defRPr/>
              </a:pPr>
              <a:t>‹#›</a:t>
            </a:fld>
            <a:endParaRPr lang="en-US" dirty="0"/>
          </a:p>
        </p:txBody>
      </p:sp>
      <p:pic>
        <p:nvPicPr>
          <p:cNvPr id="7"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r>
              <a:rPr lang="en-US" smtClean="0"/>
              <a:t>© 2012 Inceptia</a:t>
            </a:r>
            <a:endParaRPr lang="en-US" dirty="0"/>
          </a:p>
        </p:txBody>
      </p:sp>
      <p:sp>
        <p:nvSpPr>
          <p:cNvPr id="11" name="Footer Placeholder 10"/>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16" name="Slide Number Placeholder 15"/>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r>
              <a:rPr lang="en-US" smtClean="0"/>
              <a:t>© 2012 Inceptia</a:t>
            </a:r>
            <a:endParaRPr lang="en-US" dirty="0"/>
          </a:p>
        </p:txBody>
      </p:sp>
      <p:sp>
        <p:nvSpPr>
          <p:cNvPr id="10" name="Footer Placeholder 9"/>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31" name="Slide Number Placeholder 30"/>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r>
              <a:rPr lang="en-US" smtClean="0"/>
              <a:t>© 2012 Inceptia</a:t>
            </a:r>
            <a:endParaRPr lang="en-US" dirty="0"/>
          </a:p>
        </p:txBody>
      </p:sp>
      <p:sp>
        <p:nvSpPr>
          <p:cNvPr id="6" name="Footer Placeholder 5"/>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B97BFC60-1848-4E01-A171-B144E7D2FA1D}"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t>© 2012 Inceptia</a:t>
            </a:r>
            <a:endParaRPr lang="en-US" dirty="0"/>
          </a:p>
        </p:txBody>
      </p:sp>
      <p:sp>
        <p:nvSpPr>
          <p:cNvPr id="21" name="Footer Placeholder 20"/>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6" name="Slide Number Placeholder 5"/>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539695-87D9-4F76-9B0D-C351A5AD5405}"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r>
              <a:rPr lang="en-US" smtClean="0"/>
              <a:t>© 2012 Inceptia</a:t>
            </a:r>
            <a:endParaRPr lang="en-US" dirty="0"/>
          </a:p>
        </p:txBody>
      </p:sp>
      <p:sp>
        <p:nvSpPr>
          <p:cNvPr id="29" name="Footer Placeholder 28"/>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7" name="Slide Number Placeholder 6"/>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r>
              <a:rPr lang="en-US" smtClean="0"/>
              <a:t>© 2012 Inceptia</a:t>
            </a:r>
            <a:endParaRPr lang="en-US" dirty="0"/>
          </a:p>
        </p:txBody>
      </p:sp>
      <p:sp>
        <p:nvSpPr>
          <p:cNvPr id="5" name="Footer Placeholder 4"/>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31" name="Slide Number Placeholder 30"/>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Styl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077200" cy="4373563"/>
          </a:xfrm>
        </p:spPr>
        <p:txBody>
          <a:bodyPr/>
          <a:lstStyle>
            <a:lvl1pPr>
              <a:buClr>
                <a:schemeClr val="accent4"/>
              </a:buClr>
              <a:defRPr>
                <a:solidFill>
                  <a:schemeClr val="accent2"/>
                </a:solidFill>
              </a:defRPr>
            </a:lvl1pPr>
            <a:lvl2pPr marL="742950" indent="-285750">
              <a:buClr>
                <a:schemeClr val="tx2"/>
              </a:buClr>
              <a:buFont typeface="Arial" pitchFamily="34" charset="0"/>
              <a:buChar char="•"/>
              <a:defRPr/>
            </a:lvl2pPr>
            <a:lvl3pPr>
              <a:buClr>
                <a:schemeClr val="accent5"/>
              </a:buClr>
              <a:defRPr/>
            </a:lvl3pPr>
            <a:lvl4pPr>
              <a:buClr>
                <a:schemeClr val="accent3"/>
              </a:buClr>
              <a:defRPr>
                <a:solidFill>
                  <a:schemeClr val="accent2"/>
                </a:solidFill>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Placeholder 1"/>
          <p:cNvSpPr>
            <a:spLocks noGrp="1"/>
          </p:cNvSpPr>
          <p:nvPr>
            <p:ph type="title"/>
          </p:nvPr>
        </p:nvSpPr>
        <p:spPr>
          <a:xfrm>
            <a:off x="609600" y="708773"/>
            <a:ext cx="6858000" cy="914400"/>
          </a:xfrm>
          <a:prstGeom prst="rect">
            <a:avLst/>
          </a:prstGeom>
        </p:spPr>
        <p:txBody>
          <a:bodyPr rtlCol="0">
            <a:normAutofit/>
          </a:bodyPr>
          <a:lstStyle/>
          <a:p>
            <a:r>
              <a:rPr lang="en-US"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A1944A0C-AFAC-468E-83B1-CFD5C94ACE30}" type="slidenum">
              <a:rPr lang="en-US"/>
              <a:pPr>
                <a:defRPr/>
              </a:pPr>
              <a:t>‹#›</a:t>
            </a:fld>
            <a:endParaRPr lang="en-US" dirty="0"/>
          </a:p>
        </p:txBody>
      </p:sp>
      <p:sp>
        <p:nvSpPr>
          <p:cNvPr id="5" name="Date Placeholder 8"/>
          <p:cNvSpPr>
            <a:spLocks noGrp="1"/>
          </p:cNvSpPr>
          <p:nvPr>
            <p:ph type="dt" sz="half" idx="11"/>
          </p:nvPr>
        </p:nvSpPr>
        <p:spPr/>
        <p:txBody>
          <a:bodyPr/>
          <a:lstStyle>
            <a:lvl1pPr>
              <a:defRPr/>
            </a:lvl1pPr>
          </a:lstStyle>
          <a:p>
            <a:pPr>
              <a:defRPr/>
            </a:pPr>
            <a:r>
              <a:rPr lang="en-US"/>
              <a:t>© 2012 Inceptia</a:t>
            </a:r>
            <a:endParaRPr lang="en-US" dirty="0"/>
          </a:p>
        </p:txBody>
      </p:sp>
      <p:sp>
        <p:nvSpPr>
          <p:cNvPr id="6" name="Footer Placeholder 9"/>
          <p:cNvSpPr>
            <a:spLocks noGrp="1"/>
          </p:cNvSpPr>
          <p:nvPr>
            <p:ph type="ftr" sz="quarter" idx="12"/>
          </p:nvPr>
        </p:nvSpPr>
        <p:spPr/>
        <p:txBody>
          <a:bodyPr/>
          <a:lstStyle>
            <a:lvl1pPr>
              <a:defRPr/>
            </a:lvl1pPr>
          </a:lstStyle>
          <a:p>
            <a:pPr>
              <a:defRPr/>
            </a:pPr>
            <a:r>
              <a:rPr lang="en-US"/>
              <a:t>Confidential. Do not copy or redistribute without expressed written permission from </a:t>
            </a:r>
            <a:r>
              <a:rPr lang="en-US" err="1"/>
              <a:t>Inceptia</a:t>
            </a:r>
            <a:r>
              <a:rPr lang="en-US"/>
              <a:t>.</a:t>
            </a:r>
          </a:p>
        </p:txBody>
      </p:sp>
    </p:spTree>
    <p:extLst>
      <p:ext uri="{BB962C8B-B14F-4D97-AF65-F5344CB8AC3E}">
        <p14:creationId xmlns:p14="http://schemas.microsoft.com/office/powerpoint/2010/main" val="287231551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 2012 Inceptia</a:t>
            </a:r>
            <a:endParaRPr lang="en-US" dirty="0"/>
          </a:p>
        </p:txBody>
      </p:sp>
      <p:sp>
        <p:nvSpPr>
          <p:cNvPr id="5" name="Footer Placeholder 4"/>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6" name="Slide Number Placeholder 5"/>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 2012 Inceptia</a:t>
            </a:r>
            <a:endParaRPr lang="en-US" dirty="0"/>
          </a:p>
        </p:txBody>
      </p:sp>
      <p:sp>
        <p:nvSpPr>
          <p:cNvPr id="5" name="Footer Placeholder 4"/>
          <p:cNvSpPr>
            <a:spLocks noGrp="1"/>
          </p:cNvSpPr>
          <p:nvPr>
            <p:ph type="ftr" sz="quarter" idx="11"/>
          </p:nvPr>
        </p:nvSpPr>
        <p:spPr/>
        <p:txBody>
          <a:bodyPr/>
          <a:lstStyle/>
          <a:p>
            <a:pPr>
              <a:defRPr/>
            </a:pPr>
            <a:r>
              <a:rPr lang="en-US" smtClean="0"/>
              <a:t>Confidential. Do not copy or redistribute without expressed written permission from Inceptia.</a:t>
            </a:r>
            <a:endParaRPr lang="en-US"/>
          </a:p>
        </p:txBody>
      </p:sp>
      <p:sp>
        <p:nvSpPr>
          <p:cNvPr id="6" name="Slide Number Placeholder 5"/>
          <p:cNvSpPr>
            <a:spLocks noGrp="1"/>
          </p:cNvSpPr>
          <p:nvPr>
            <p:ph type="sldNum" sz="quarter" idx="12"/>
          </p:nvPr>
        </p:nvSpPr>
        <p:spPr/>
        <p:txBody>
          <a:bodyPr/>
          <a:lstStyle/>
          <a:p>
            <a:pPr>
              <a:defRPr/>
            </a:pPr>
            <a:fld id="{B97BFC60-1848-4E01-A171-B144E7D2FA1D}" type="slidenum">
              <a:rPr lang="en-US" smtClean="0"/>
              <a:pPr>
                <a:defRPr/>
              </a:pPr>
              <a:t>‹#›</a:t>
            </a:fld>
            <a:endParaRPr 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FDF662AC-3DCE-4056-88DC-24C6CE0E463B}" type="slidenum">
              <a:rPr lang="en-US"/>
              <a:pPr>
                <a:defRPr/>
              </a:pPr>
              <a:t>‹#›</a:t>
            </a:fld>
            <a:endParaRPr lang="en-US" dirty="0"/>
          </a:p>
        </p:txBody>
      </p:sp>
    </p:spTree>
    <p:extLst>
      <p:ext uri="{BB962C8B-B14F-4D97-AF65-F5344CB8AC3E}">
        <p14:creationId xmlns:p14="http://schemas.microsoft.com/office/powerpoint/2010/main" val="16952453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514600" y="6553200"/>
            <a:ext cx="4267200" cy="304800"/>
          </a:xfrm>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D1D7FB98-5BA4-40CD-8570-03B210FC24F8}" type="slidenum">
              <a:rPr lang="en-US"/>
              <a:pPr>
                <a:defRPr/>
              </a:pPr>
              <a:t>‹#›</a:t>
            </a:fld>
            <a:endParaRPr lang="en-US" dirty="0"/>
          </a:p>
        </p:txBody>
      </p:sp>
      <p:sp>
        <p:nvSpPr>
          <p:cNvPr id="4" name="Rectangle 4"/>
          <p:cNvSpPr>
            <a:spLocks noGrp="1" noChangeArrowheads="1"/>
          </p:cNvSpPr>
          <p:nvPr>
            <p:ph type="dt" sz="half" idx="12"/>
          </p:nvPr>
        </p:nvSpPr>
        <p:spPr>
          <a:xfrm>
            <a:off x="228600" y="6553200"/>
            <a:ext cx="2133600" cy="304800"/>
          </a:xfrm>
        </p:spPr>
        <p:txBody>
          <a:bodyPr/>
          <a:lstStyle>
            <a:lvl1pPr>
              <a:defRPr/>
            </a:lvl1pPr>
          </a:lstStyle>
          <a:p>
            <a:pPr>
              <a:defRPr/>
            </a:pPr>
            <a:endParaRPr lang="en-US"/>
          </a:p>
        </p:txBody>
      </p:sp>
    </p:spTree>
    <p:extLst>
      <p:ext uri="{BB962C8B-B14F-4D97-AF65-F5344CB8AC3E}">
        <p14:creationId xmlns:p14="http://schemas.microsoft.com/office/powerpoint/2010/main" val="33871324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Style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295400" y="3200400"/>
            <a:ext cx="6477000" cy="1752600"/>
          </a:xfrm>
        </p:spPr>
        <p:txBody>
          <a:bodyPr/>
          <a:lstStyle>
            <a:lvl1pPr marL="0" indent="0" algn="l">
              <a:buNone/>
              <a:defRPr>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733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Style 2">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990600" y="2490787"/>
            <a:ext cx="7162801" cy="1362075"/>
          </a:xfrm>
        </p:spPr>
        <p:txBody>
          <a:bodyPr anchor="t"/>
          <a:lstStyle>
            <a:lvl1pPr algn="ctr">
              <a:defRPr sz="4000" b="1" cap="all">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5" name="Slide Number Placeholder 10"/>
          <p:cNvSpPr>
            <a:spLocks noGrp="1"/>
          </p:cNvSpPr>
          <p:nvPr>
            <p:ph type="sldNum" sz="quarter" idx="10"/>
          </p:nvPr>
        </p:nvSpPr>
        <p:spPr>
          <a:xfrm>
            <a:off x="3886200" y="6453188"/>
            <a:ext cx="1143000" cy="244475"/>
          </a:xfrm>
        </p:spPr>
        <p:txBody>
          <a:bodyPr/>
          <a:lstStyle>
            <a:lvl1pPr algn="ctr">
              <a:defRPr>
                <a:solidFill>
                  <a:schemeClr val="tx1"/>
                </a:solidFill>
                <a:latin typeface="Arial" pitchFamily="34" charset="0"/>
                <a:cs typeface="Arial" pitchFamily="34" charset="0"/>
              </a:defRPr>
            </a:lvl1pPr>
          </a:lstStyle>
          <a:p>
            <a:pPr>
              <a:defRPr/>
            </a:pPr>
            <a:fld id="{3649A0B8-AC7A-4A9D-870D-15D8769A2A44}" type="slidenum">
              <a:rPr lang="en-US"/>
              <a:pPr>
                <a:defRPr/>
              </a:pPr>
              <a:t>‹#›</a:t>
            </a:fld>
            <a:endParaRPr lang="en-US"/>
          </a:p>
        </p:txBody>
      </p:sp>
    </p:spTree>
    <p:extLst>
      <p:ext uri="{BB962C8B-B14F-4D97-AF65-F5344CB8AC3E}">
        <p14:creationId xmlns:p14="http://schemas.microsoft.com/office/powerpoint/2010/main" val="350985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Style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609600" y="1752600"/>
            <a:ext cx="8077200" cy="4373563"/>
          </a:xfrm>
        </p:spPr>
        <p:txBody>
          <a:bodyPr/>
          <a:lstStyle>
            <a:lvl1pPr>
              <a:buClr>
                <a:schemeClr val="accent4"/>
              </a:buClr>
              <a:defRPr>
                <a:solidFill>
                  <a:schemeClr val="accent2"/>
                </a:solidFill>
                <a:latin typeface="Arial" pitchFamily="34" charset="0"/>
                <a:cs typeface="Arial" pitchFamily="34" charset="0"/>
              </a:defRPr>
            </a:lvl1pPr>
            <a:lvl2pPr marL="742950" indent="-285750">
              <a:buClr>
                <a:schemeClr val="tx2"/>
              </a:buClr>
              <a:buFont typeface="Arial" pitchFamily="34" charset="0"/>
              <a:buChar char="•"/>
              <a:defRPr>
                <a:latin typeface="Arial" pitchFamily="34" charset="0"/>
                <a:cs typeface="Arial" pitchFamily="34" charset="0"/>
              </a:defRPr>
            </a:lvl2pPr>
            <a:lvl3pPr>
              <a:buClr>
                <a:schemeClr val="accent5"/>
              </a:buClr>
              <a:defRPr>
                <a:latin typeface="Arial" pitchFamily="34" charset="0"/>
                <a:cs typeface="Arial" pitchFamily="34" charset="0"/>
              </a:defRPr>
            </a:lvl3pPr>
            <a:lvl4pPr>
              <a:buClr>
                <a:schemeClr val="accent3"/>
              </a:buClr>
              <a:defRPr>
                <a:solidFill>
                  <a:schemeClr val="accent2"/>
                </a:solidFill>
                <a:latin typeface="Arial" pitchFamily="34" charset="0"/>
                <a:cs typeface="Arial" pitchFamily="34" charset="0"/>
              </a:defRPr>
            </a:lvl4pPr>
            <a:lvl5pPr>
              <a:buClr>
                <a:schemeClr val="accent6"/>
              </a:buCl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609600" y="708773"/>
            <a:ext cx="6858000" cy="9144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Slide Number Placeholder 10"/>
          <p:cNvSpPr>
            <a:spLocks noGrp="1"/>
          </p:cNvSpPr>
          <p:nvPr>
            <p:ph type="sldNum" sz="quarter" idx="10"/>
          </p:nvPr>
        </p:nvSpPr>
        <p:spPr/>
        <p:txBody>
          <a:bodyPr/>
          <a:lstStyle>
            <a:lvl1pPr>
              <a:defRPr>
                <a:solidFill>
                  <a:schemeClr val="tx1"/>
                </a:solidFill>
                <a:latin typeface="Arial" pitchFamily="34" charset="0"/>
                <a:cs typeface="Arial" pitchFamily="34" charset="0"/>
              </a:defRPr>
            </a:lvl1pPr>
          </a:lstStyle>
          <a:p>
            <a:pPr>
              <a:defRPr/>
            </a:pPr>
            <a:fld id="{DD7D8B4F-07A0-4207-B735-0825FB35597E}" type="slidenum">
              <a:rPr lang="en-US"/>
              <a:pPr>
                <a:defRPr/>
              </a:pPr>
              <a:t>‹#›</a:t>
            </a:fld>
            <a:endParaRPr lang="en-US"/>
          </a:p>
        </p:txBody>
      </p:sp>
      <p:sp>
        <p:nvSpPr>
          <p:cNvPr id="8" name="Date Placeholder 8"/>
          <p:cNvSpPr>
            <a:spLocks noGrp="1"/>
          </p:cNvSpPr>
          <p:nvPr>
            <p:ph type="dt" sz="half" idx="11"/>
          </p:nvPr>
        </p:nvSpPr>
        <p:spPr/>
        <p:txBody>
          <a:bodyPr/>
          <a:lstStyle>
            <a:lvl1pPr>
              <a:defRPr sz="800">
                <a:solidFill>
                  <a:schemeClr val="tx1"/>
                </a:solidFill>
                <a:latin typeface="Arial" pitchFamily="34" charset="0"/>
                <a:cs typeface="Arial" pitchFamily="34" charset="0"/>
              </a:defRPr>
            </a:lvl1pPr>
          </a:lstStyle>
          <a:p>
            <a:pPr>
              <a:defRPr/>
            </a:pPr>
            <a:r>
              <a:rPr lang="en-US"/>
              <a:t>© 2012 Inceptia</a:t>
            </a:r>
            <a:endParaRPr lang="en-US" dirty="0"/>
          </a:p>
        </p:txBody>
      </p:sp>
      <p:sp>
        <p:nvSpPr>
          <p:cNvPr id="9" name="Footer Placeholder 9"/>
          <p:cNvSpPr>
            <a:spLocks noGrp="1"/>
          </p:cNvSpPr>
          <p:nvPr>
            <p:ph type="ftr" sz="quarter" idx="12"/>
          </p:nvPr>
        </p:nvSpPr>
        <p:spPr/>
        <p:txBody>
          <a:bodyPr/>
          <a:lstStyle>
            <a:lvl1pPr>
              <a:defRPr sz="800" spc="-20" baseline="0">
                <a:solidFill>
                  <a:schemeClr val="tx1"/>
                </a:solidFill>
                <a:latin typeface="Arial" pitchFamily="34" charset="0"/>
                <a:cs typeface="Arial" pitchFamily="34" charset="0"/>
              </a:defRPr>
            </a:lvl1pPr>
          </a:lstStyle>
          <a:p>
            <a:pPr>
              <a:defRPr/>
            </a:pPr>
            <a:r>
              <a:rPr lang="en-US"/>
              <a:t>Confidential. Do not copy or redistribute without expressed written permission from Inceptia.</a:t>
            </a:r>
          </a:p>
        </p:txBody>
      </p:sp>
    </p:spTree>
    <p:extLst>
      <p:ext uri="{BB962C8B-B14F-4D97-AF65-F5344CB8AC3E}">
        <p14:creationId xmlns:p14="http://schemas.microsoft.com/office/powerpoint/2010/main" val="305994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 Style 1">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752600"/>
            <a:ext cx="7162800" cy="1470025"/>
          </a:xfrm>
        </p:spPr>
        <p:txBody>
          <a:bodyPr/>
          <a:lstStyle>
            <a:lvl1pPr algn="l">
              <a:defRPr>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77000" cy="1752600"/>
          </a:xfrm>
        </p:spPr>
        <p:txBody>
          <a:bodyPr/>
          <a:lstStyle>
            <a:lvl1pPr marL="0" indent="0" algn="l">
              <a:buNone/>
              <a:defRPr>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261345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708025"/>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09600" y="1828800"/>
            <a:ext cx="78359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 name="Slide Number Placeholder 10"/>
          <p:cNvSpPr>
            <a:spLocks noGrp="1"/>
          </p:cNvSpPr>
          <p:nvPr>
            <p:ph type="sldNum" sz="quarter" idx="4"/>
          </p:nvPr>
        </p:nvSpPr>
        <p:spPr>
          <a:xfrm>
            <a:off x="7315200" y="6453188"/>
            <a:ext cx="1143000" cy="244475"/>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solidFill>
                <a:latin typeface="Arial" pitchFamily="34" charset="0"/>
                <a:ea typeface="Arial" pitchFamily="34" charset="0"/>
                <a:cs typeface="Arial" pitchFamily="34" charset="0"/>
              </a:defRPr>
            </a:lvl1pPr>
          </a:lstStyle>
          <a:p>
            <a:pPr>
              <a:defRPr/>
            </a:pPr>
            <a:fld id="{12B14AB4-F85F-4556-B556-0973BE1ECE8C}" type="slidenum">
              <a:rPr lang="en-US"/>
              <a:pPr>
                <a:defRPr/>
              </a:pPr>
              <a:t>‹#›</a:t>
            </a:fld>
            <a:endParaRPr lang="en-US" dirty="0"/>
          </a:p>
        </p:txBody>
      </p:sp>
      <p:sp>
        <p:nvSpPr>
          <p:cNvPr id="7" name="Date Placeholder 8"/>
          <p:cNvSpPr>
            <a:spLocks noGrp="1"/>
          </p:cNvSpPr>
          <p:nvPr>
            <p:ph type="dt" sz="half" idx="2"/>
          </p:nvPr>
        </p:nvSpPr>
        <p:spPr>
          <a:xfrm>
            <a:off x="609600" y="6432550"/>
            <a:ext cx="973138" cy="273050"/>
          </a:xfrm>
          <a:prstGeom prst="rect">
            <a:avLst/>
          </a:prstGeom>
        </p:spPr>
        <p:txBody>
          <a:bodyPr/>
          <a:lstStyle>
            <a:lvl1pPr>
              <a:spcBef>
                <a:spcPts val="0"/>
              </a:spcBef>
              <a:spcAft>
                <a:spcPts val="0"/>
              </a:spcAft>
              <a:defRPr sz="800">
                <a:solidFill>
                  <a:schemeClr val="tx1"/>
                </a:solidFill>
                <a:latin typeface="Arial" pitchFamily="34" charset="0"/>
                <a:ea typeface="+mn-ea"/>
                <a:cs typeface="Arial" pitchFamily="34" charset="0"/>
              </a:defRPr>
            </a:lvl1pPr>
          </a:lstStyle>
          <a:p>
            <a:pPr>
              <a:defRPr/>
            </a:pPr>
            <a:r>
              <a:rPr lang="en-US"/>
              <a:t>© 2012 Inceptia</a:t>
            </a:r>
            <a:endParaRPr lang="en-US" dirty="0"/>
          </a:p>
        </p:txBody>
      </p:sp>
      <p:sp>
        <p:nvSpPr>
          <p:cNvPr id="8" name="Footer Placeholder 9"/>
          <p:cNvSpPr>
            <a:spLocks noGrp="1"/>
          </p:cNvSpPr>
          <p:nvPr>
            <p:ph type="ftr" sz="quarter" idx="3"/>
          </p:nvPr>
        </p:nvSpPr>
        <p:spPr>
          <a:xfrm>
            <a:off x="2286000" y="6453188"/>
            <a:ext cx="4572000" cy="244475"/>
          </a:xfrm>
          <a:prstGeom prst="rect">
            <a:avLst/>
          </a:prstGeom>
        </p:spPr>
        <p:txBody>
          <a:bodyPr/>
          <a:lstStyle>
            <a:lvl1pPr algn="ctr" fontAlgn="auto">
              <a:spcBef>
                <a:spcPts val="0"/>
              </a:spcBef>
              <a:spcAft>
                <a:spcPts val="0"/>
              </a:spcAft>
              <a:defRPr sz="800" spc="-20" baseline="0">
                <a:solidFill>
                  <a:schemeClr val="tx1"/>
                </a:solidFill>
                <a:latin typeface="Arial" pitchFamily="34" charset="0"/>
                <a:ea typeface="+mn-ea"/>
                <a:cs typeface="Arial" pitchFamily="34" charset="0"/>
              </a:defRPr>
            </a:lvl1pPr>
          </a:lstStyle>
          <a:p>
            <a:pPr>
              <a:defRPr/>
            </a:pPr>
            <a:r>
              <a:rPr lang="en-US"/>
              <a:t>Confidential. Do not copy or redistribute without expressed written permission from Inceptia.</a:t>
            </a:r>
          </a:p>
        </p:txBody>
      </p:sp>
      <p:grpSp>
        <p:nvGrpSpPr>
          <p:cNvPr id="1032" name="Group 9"/>
          <p:cNvGrpSpPr>
            <a:grpSpLocks/>
          </p:cNvGrpSpPr>
          <p:nvPr userDrawn="1"/>
        </p:nvGrpSpPr>
        <p:grpSpPr bwMode="auto">
          <a:xfrm>
            <a:off x="0" y="304800"/>
            <a:ext cx="1447800" cy="6553200"/>
            <a:chOff x="0" y="192"/>
            <a:chExt cx="912" cy="4128"/>
          </a:xfrm>
        </p:grpSpPr>
        <p:sp>
          <p:nvSpPr>
            <p:cNvPr id="10" name="Rectangle 7"/>
            <p:cNvSpPr>
              <a:spLocks noChangeArrowheads="1"/>
            </p:cNvSpPr>
            <p:nvPr/>
          </p:nvSpPr>
          <p:spPr bwMode="auto">
            <a:xfrm flipV="1">
              <a:off x="0" y="1104"/>
              <a:ext cx="912" cy="3216"/>
            </a:xfrm>
            <a:prstGeom prst="rect">
              <a:avLst/>
            </a:prstGeom>
            <a:gradFill rotWithShape="1">
              <a:gsLst>
                <a:gs pos="0">
                  <a:schemeClr val="hlink">
                    <a:gamma/>
                    <a:shade val="46275"/>
                    <a:invGamma/>
                  </a:schemeClr>
                </a:gs>
                <a:gs pos="100000">
                  <a:schemeClr val="hlink"/>
                </a:gs>
              </a:gsLst>
              <a:lin ang="5400000" scaled="1"/>
            </a:gradFill>
            <a:ln w="19050">
              <a:solidFill>
                <a:srgbClr val="0000FF"/>
              </a:solidFill>
              <a:miter lim="800000"/>
              <a:headEnd/>
              <a:tailEnd/>
            </a:ln>
          </p:spPr>
          <p:txBody>
            <a:bodyPr vert="eaVert" wrap="none" anchor="ctr"/>
            <a:lstStyle/>
            <a:p>
              <a:pPr>
                <a:defRPr/>
              </a:pPr>
              <a:r>
                <a:rPr lang="en-US" sz="8000" i="1" dirty="0">
                  <a:latin typeface="Times New Roman" pitchFamily="18" charset="0"/>
                </a:rPr>
                <a:t>  </a:t>
              </a:r>
              <a:r>
                <a:rPr lang="en-US" sz="8000" i="1" dirty="0">
                  <a:solidFill>
                    <a:schemeClr val="bg1"/>
                  </a:solidFill>
                  <a:latin typeface="Times New Roman" pitchFamily="18" charset="0"/>
                </a:rPr>
                <a:t>NYSFAAA</a:t>
              </a:r>
            </a:p>
          </p:txBody>
        </p:sp>
        <p:pic>
          <p:nvPicPr>
            <p:cNvPr id="1034" name="Picture 8" descr="blu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92"/>
              <a:ext cx="91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accent1"/>
          </a:solidFill>
          <a:latin typeface="Arial" pitchFamily="34" charset="0"/>
          <a:ea typeface="Arial" pitchFamily="34" charset="0"/>
          <a:cs typeface="Arial" pitchFamily="34" charset="0"/>
        </a:defRPr>
      </a:lvl1pPr>
      <a:lvl2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2pPr>
      <a:lvl3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3pPr>
      <a:lvl4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4pPr>
      <a:lvl5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5pPr>
      <a:lvl6pPr marL="457200" algn="l" rtl="0" eaLnBrk="1" fontAlgn="base" hangingPunct="1">
        <a:spcBef>
          <a:spcPct val="0"/>
        </a:spcBef>
        <a:spcAft>
          <a:spcPct val="0"/>
        </a:spcAft>
        <a:defRPr sz="4000">
          <a:solidFill>
            <a:schemeClr val="accent1"/>
          </a:solidFill>
          <a:latin typeface="Helvetica" charset="0"/>
          <a:ea typeface="Geneva" charset="0"/>
        </a:defRPr>
      </a:lvl6pPr>
      <a:lvl7pPr marL="914400" algn="l" rtl="0" eaLnBrk="1" fontAlgn="base" hangingPunct="1">
        <a:spcBef>
          <a:spcPct val="0"/>
        </a:spcBef>
        <a:spcAft>
          <a:spcPct val="0"/>
        </a:spcAft>
        <a:defRPr sz="4000">
          <a:solidFill>
            <a:schemeClr val="accent1"/>
          </a:solidFill>
          <a:latin typeface="Helvetica" charset="0"/>
          <a:ea typeface="Geneva" charset="0"/>
        </a:defRPr>
      </a:lvl7pPr>
      <a:lvl8pPr marL="1371600" algn="l" rtl="0" eaLnBrk="1" fontAlgn="base" hangingPunct="1">
        <a:spcBef>
          <a:spcPct val="0"/>
        </a:spcBef>
        <a:spcAft>
          <a:spcPct val="0"/>
        </a:spcAft>
        <a:defRPr sz="4000">
          <a:solidFill>
            <a:schemeClr val="accent1"/>
          </a:solidFill>
          <a:latin typeface="Helvetica" charset="0"/>
          <a:ea typeface="Geneva" charset="0"/>
        </a:defRPr>
      </a:lvl8pPr>
      <a:lvl9pPr marL="1828800" algn="l" rtl="0" eaLnBrk="1" fontAlgn="base" hangingPunct="1">
        <a:spcBef>
          <a:spcPct val="0"/>
        </a:spcBef>
        <a:spcAft>
          <a:spcPct val="0"/>
        </a:spcAft>
        <a:defRPr sz="4000">
          <a:solidFill>
            <a:schemeClr val="accent1"/>
          </a:solidFill>
          <a:latin typeface="Helvetica" charset="0"/>
          <a:ea typeface="Geneva" charset="0"/>
        </a:defRPr>
      </a:lvl9pPr>
    </p:titleStyle>
    <p:bodyStyle>
      <a:lvl1pPr marL="342900" indent="-342900" algn="l" rtl="0" eaLnBrk="0" fontAlgn="base" hangingPunct="0">
        <a:spcBef>
          <a:spcPct val="20000"/>
        </a:spcBef>
        <a:spcAft>
          <a:spcPct val="0"/>
        </a:spcAft>
        <a:buClr>
          <a:srgbClr val="EC7622"/>
        </a:buClr>
        <a:buFont typeface="Arial" charset="0"/>
        <a:buChar char="•"/>
        <a:defRPr sz="3200" kern="1200">
          <a:solidFill>
            <a:schemeClr val="accent2"/>
          </a:solidFill>
          <a:latin typeface="Arial" pitchFamily="34" charset="0"/>
          <a:ea typeface="Arial" pitchFamily="34" charset="0"/>
          <a:cs typeface="Arial" pitchFamily="34" charset="0"/>
        </a:defRPr>
      </a:lvl1pPr>
      <a:lvl2pPr marL="742950" indent="-285750" algn="l" rtl="0" eaLnBrk="0" fontAlgn="base" hangingPunct="0">
        <a:spcBef>
          <a:spcPct val="20000"/>
        </a:spcBef>
        <a:spcAft>
          <a:spcPct val="0"/>
        </a:spcAft>
        <a:buClr>
          <a:srgbClr val="75B564"/>
        </a:buClr>
        <a:buFont typeface="Arial" charset="0"/>
        <a:buChar char="•"/>
        <a:defRPr sz="2800" kern="1200">
          <a:solidFill>
            <a:schemeClr val="accent2"/>
          </a:solidFill>
          <a:latin typeface="Arial" pitchFamily="34" charset="0"/>
          <a:ea typeface="Arial" pitchFamily="34" charset="0"/>
          <a:cs typeface="Arial" pitchFamily="34" charset="0"/>
        </a:defRPr>
      </a:lvl2pPr>
      <a:lvl3pPr marL="1143000" indent="-228600" algn="l" rtl="0" eaLnBrk="0" fontAlgn="base" hangingPunct="0">
        <a:spcBef>
          <a:spcPct val="20000"/>
        </a:spcBef>
        <a:spcAft>
          <a:spcPct val="0"/>
        </a:spcAft>
        <a:buClr>
          <a:srgbClr val="FFB718"/>
        </a:buClr>
        <a:buFont typeface="Arial" charset="0"/>
        <a:buChar char="•"/>
        <a:defRPr sz="2400" kern="1200">
          <a:solidFill>
            <a:schemeClr val="accent2"/>
          </a:solidFill>
          <a:latin typeface="Arial" pitchFamily="34" charset="0"/>
          <a:ea typeface="Arial" pitchFamily="34" charset="0"/>
          <a:cs typeface="Arial" pitchFamily="34" charset="0"/>
        </a:defRPr>
      </a:lvl3pPr>
      <a:lvl4pPr marL="1600200" indent="-228600" algn="l" rtl="0" eaLnBrk="0" fontAlgn="base" hangingPunct="0">
        <a:spcBef>
          <a:spcPct val="20000"/>
        </a:spcBef>
        <a:spcAft>
          <a:spcPct val="0"/>
        </a:spcAft>
        <a:buClr>
          <a:srgbClr val="355D9B"/>
        </a:buClr>
        <a:buFont typeface="Arial" charset="0"/>
        <a:buChar char="–"/>
        <a:defRPr sz="2000" kern="1200">
          <a:solidFill>
            <a:schemeClr val="accent2"/>
          </a:solidFill>
          <a:latin typeface="Arial" pitchFamily="34" charset="0"/>
          <a:ea typeface="Arial" pitchFamily="34" charset="0"/>
          <a:cs typeface="Arial" pitchFamily="34" charset="0"/>
        </a:defRPr>
      </a:lvl4pPr>
      <a:lvl5pPr marL="2057400" indent="-228600" algn="l" rtl="0" eaLnBrk="0" fontAlgn="base" hangingPunct="0">
        <a:spcBef>
          <a:spcPct val="20000"/>
        </a:spcBef>
        <a:spcAft>
          <a:spcPct val="0"/>
        </a:spcAft>
        <a:buClr>
          <a:srgbClr val="A6BAC1"/>
        </a:buClr>
        <a:buFont typeface="Arial" charset="0"/>
        <a:buChar char="»"/>
        <a:defRPr sz="2000" kern="1200">
          <a:solidFill>
            <a:schemeClr val="accent2"/>
          </a:solidFill>
          <a:latin typeface="Arial" pitchFamily="34" charset="0"/>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708025"/>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609600" y="1828800"/>
            <a:ext cx="78359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10"/>
          <p:cNvSpPr>
            <a:spLocks noGrp="1"/>
          </p:cNvSpPr>
          <p:nvPr>
            <p:ph type="sldNum" sz="quarter" idx="4"/>
          </p:nvPr>
        </p:nvSpPr>
        <p:spPr>
          <a:xfrm>
            <a:off x="7315200" y="6453188"/>
            <a:ext cx="1143000" cy="244475"/>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solidFill>
                <a:latin typeface="Arial" pitchFamily="34" charset="0"/>
                <a:ea typeface="Arial" pitchFamily="34" charset="0"/>
                <a:cs typeface="Arial" pitchFamily="34" charset="0"/>
              </a:defRPr>
            </a:lvl1pPr>
          </a:lstStyle>
          <a:p>
            <a:pPr>
              <a:defRPr/>
            </a:pPr>
            <a:fld id="{B97BFC60-1848-4E01-A171-B144E7D2FA1D}" type="slidenum">
              <a:rPr lang="en-US"/>
              <a:pPr>
                <a:defRPr/>
              </a:pPr>
              <a:t>‹#›</a:t>
            </a:fld>
            <a:endParaRPr lang="en-US"/>
          </a:p>
        </p:txBody>
      </p:sp>
      <p:sp>
        <p:nvSpPr>
          <p:cNvPr id="11" name="Date Placeholder 8"/>
          <p:cNvSpPr>
            <a:spLocks noGrp="1"/>
          </p:cNvSpPr>
          <p:nvPr>
            <p:ph type="dt" sz="half" idx="2"/>
          </p:nvPr>
        </p:nvSpPr>
        <p:spPr>
          <a:xfrm>
            <a:off x="609600" y="6432550"/>
            <a:ext cx="973138" cy="273050"/>
          </a:xfrm>
          <a:prstGeom prst="rect">
            <a:avLst/>
          </a:prstGeom>
        </p:spPr>
        <p:txBody>
          <a:bodyPr/>
          <a:lstStyle>
            <a:lvl1pPr>
              <a:spcBef>
                <a:spcPts val="0"/>
              </a:spcBef>
              <a:spcAft>
                <a:spcPts val="0"/>
              </a:spcAft>
              <a:defRPr sz="800">
                <a:solidFill>
                  <a:schemeClr val="tx1"/>
                </a:solidFill>
                <a:latin typeface="Arial" pitchFamily="34" charset="0"/>
                <a:ea typeface="+mn-ea"/>
                <a:cs typeface="Arial" pitchFamily="34" charset="0"/>
              </a:defRPr>
            </a:lvl1pPr>
          </a:lstStyle>
          <a:p>
            <a:pPr>
              <a:defRPr/>
            </a:pPr>
            <a:r>
              <a:rPr lang="en-US"/>
              <a:t>© 2012 Inceptia</a:t>
            </a:r>
            <a:endParaRPr lang="en-US" dirty="0"/>
          </a:p>
        </p:txBody>
      </p:sp>
      <p:sp>
        <p:nvSpPr>
          <p:cNvPr id="12" name="Footer Placeholder 9"/>
          <p:cNvSpPr>
            <a:spLocks noGrp="1"/>
          </p:cNvSpPr>
          <p:nvPr>
            <p:ph type="ftr" sz="quarter" idx="3"/>
          </p:nvPr>
        </p:nvSpPr>
        <p:spPr>
          <a:xfrm>
            <a:off x="2286000" y="6453188"/>
            <a:ext cx="4572000" cy="244475"/>
          </a:xfrm>
          <a:prstGeom prst="rect">
            <a:avLst/>
          </a:prstGeom>
        </p:spPr>
        <p:txBody>
          <a:bodyPr/>
          <a:lstStyle>
            <a:lvl1pPr algn="ctr" fontAlgn="auto">
              <a:spcBef>
                <a:spcPts val="0"/>
              </a:spcBef>
              <a:spcAft>
                <a:spcPts val="0"/>
              </a:spcAft>
              <a:defRPr sz="800" spc="-20" baseline="0">
                <a:solidFill>
                  <a:schemeClr val="tx1"/>
                </a:solidFill>
                <a:latin typeface="Arial" pitchFamily="34" charset="0"/>
                <a:ea typeface="+mn-ea"/>
                <a:cs typeface="Arial" pitchFamily="34" charset="0"/>
              </a:defRPr>
            </a:lvl1pPr>
          </a:lstStyle>
          <a:p>
            <a:pPr>
              <a:defRPr/>
            </a:pPr>
            <a:r>
              <a:rPr lang="en-US"/>
              <a:t>Confidential. Do not copy or redistribute without expressed written permission from Inceptia.</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timing>
    <p:tnLst>
      <p:par>
        <p:cTn id="1" dur="indefinite" restart="never" nodeType="tmRoot"/>
      </p:par>
    </p:tnLst>
  </p:timing>
  <p:hf hdr="0"/>
  <p:txStyles>
    <p:titleStyle>
      <a:lvl1pPr algn="l" rtl="0" eaLnBrk="0" fontAlgn="base" hangingPunct="0">
        <a:spcBef>
          <a:spcPct val="0"/>
        </a:spcBef>
        <a:spcAft>
          <a:spcPct val="0"/>
        </a:spcAft>
        <a:defRPr sz="4000" kern="1200">
          <a:solidFill>
            <a:schemeClr val="accent1"/>
          </a:solidFill>
          <a:latin typeface="Arial" pitchFamily="34" charset="0"/>
          <a:ea typeface="Arial" pitchFamily="34" charset="0"/>
          <a:cs typeface="Arial" pitchFamily="34" charset="0"/>
        </a:defRPr>
      </a:lvl1pPr>
      <a:lvl2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2pPr>
      <a:lvl3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3pPr>
      <a:lvl4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4pPr>
      <a:lvl5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5pPr>
      <a:lvl6pPr marL="457200" algn="l" rtl="0" eaLnBrk="1" fontAlgn="base" hangingPunct="1">
        <a:spcBef>
          <a:spcPct val="0"/>
        </a:spcBef>
        <a:spcAft>
          <a:spcPct val="0"/>
        </a:spcAft>
        <a:defRPr sz="4000">
          <a:solidFill>
            <a:schemeClr val="accent1"/>
          </a:solidFill>
          <a:latin typeface="Helvetica" charset="0"/>
          <a:ea typeface="Geneva" charset="0"/>
        </a:defRPr>
      </a:lvl6pPr>
      <a:lvl7pPr marL="914400" algn="l" rtl="0" eaLnBrk="1" fontAlgn="base" hangingPunct="1">
        <a:spcBef>
          <a:spcPct val="0"/>
        </a:spcBef>
        <a:spcAft>
          <a:spcPct val="0"/>
        </a:spcAft>
        <a:defRPr sz="4000">
          <a:solidFill>
            <a:schemeClr val="accent1"/>
          </a:solidFill>
          <a:latin typeface="Helvetica" charset="0"/>
          <a:ea typeface="Geneva" charset="0"/>
        </a:defRPr>
      </a:lvl7pPr>
      <a:lvl8pPr marL="1371600" algn="l" rtl="0" eaLnBrk="1" fontAlgn="base" hangingPunct="1">
        <a:spcBef>
          <a:spcPct val="0"/>
        </a:spcBef>
        <a:spcAft>
          <a:spcPct val="0"/>
        </a:spcAft>
        <a:defRPr sz="4000">
          <a:solidFill>
            <a:schemeClr val="accent1"/>
          </a:solidFill>
          <a:latin typeface="Helvetica" charset="0"/>
          <a:ea typeface="Geneva" charset="0"/>
        </a:defRPr>
      </a:lvl8pPr>
      <a:lvl9pPr marL="1828800" algn="l" rtl="0" eaLnBrk="1" fontAlgn="base" hangingPunct="1">
        <a:spcBef>
          <a:spcPct val="0"/>
        </a:spcBef>
        <a:spcAft>
          <a:spcPct val="0"/>
        </a:spcAft>
        <a:defRPr sz="4000">
          <a:solidFill>
            <a:schemeClr val="accent1"/>
          </a:solidFill>
          <a:latin typeface="Helvetica" charset="0"/>
          <a:ea typeface="Geneva" charset="0"/>
        </a:defRPr>
      </a:lvl9pPr>
    </p:titleStyle>
    <p:bodyStyle>
      <a:lvl1pPr marL="342900" indent="-342900" algn="l" rtl="0" eaLnBrk="0" fontAlgn="base" hangingPunct="0">
        <a:spcBef>
          <a:spcPct val="20000"/>
        </a:spcBef>
        <a:spcAft>
          <a:spcPct val="0"/>
        </a:spcAft>
        <a:buClr>
          <a:srgbClr val="EC7622"/>
        </a:buClr>
        <a:buFont typeface="Arial" charset="0"/>
        <a:buChar char="•"/>
        <a:defRPr sz="3200" kern="1200">
          <a:solidFill>
            <a:schemeClr val="accent2"/>
          </a:solidFill>
          <a:latin typeface="Arial" pitchFamily="34" charset="0"/>
          <a:ea typeface="Arial" pitchFamily="34" charset="0"/>
          <a:cs typeface="Arial" pitchFamily="34" charset="0"/>
        </a:defRPr>
      </a:lvl1pPr>
      <a:lvl2pPr marL="742950" indent="-285750" algn="l" rtl="0" eaLnBrk="0" fontAlgn="base" hangingPunct="0">
        <a:spcBef>
          <a:spcPct val="20000"/>
        </a:spcBef>
        <a:spcAft>
          <a:spcPct val="0"/>
        </a:spcAft>
        <a:buClr>
          <a:srgbClr val="75B564"/>
        </a:buClr>
        <a:buFont typeface="Arial" charset="0"/>
        <a:buChar char="•"/>
        <a:defRPr sz="2800" kern="1200">
          <a:solidFill>
            <a:schemeClr val="accent2"/>
          </a:solidFill>
          <a:latin typeface="Arial" pitchFamily="34" charset="0"/>
          <a:ea typeface="Arial" pitchFamily="34" charset="0"/>
          <a:cs typeface="Arial" pitchFamily="34" charset="0"/>
        </a:defRPr>
      </a:lvl2pPr>
      <a:lvl3pPr marL="1143000" indent="-228600" algn="l" rtl="0" eaLnBrk="0" fontAlgn="base" hangingPunct="0">
        <a:spcBef>
          <a:spcPct val="20000"/>
        </a:spcBef>
        <a:spcAft>
          <a:spcPct val="0"/>
        </a:spcAft>
        <a:buClr>
          <a:srgbClr val="FFB718"/>
        </a:buClr>
        <a:buFont typeface="Arial" charset="0"/>
        <a:buChar char="•"/>
        <a:defRPr sz="2400" kern="1200">
          <a:solidFill>
            <a:schemeClr val="accent2"/>
          </a:solidFill>
          <a:latin typeface="Arial" pitchFamily="34" charset="0"/>
          <a:ea typeface="Arial" pitchFamily="34" charset="0"/>
          <a:cs typeface="Arial" pitchFamily="34" charset="0"/>
        </a:defRPr>
      </a:lvl3pPr>
      <a:lvl4pPr marL="1600200" indent="-228600" algn="l" rtl="0" eaLnBrk="0" fontAlgn="base" hangingPunct="0">
        <a:spcBef>
          <a:spcPct val="20000"/>
        </a:spcBef>
        <a:spcAft>
          <a:spcPct val="0"/>
        </a:spcAft>
        <a:buClr>
          <a:srgbClr val="355D9B"/>
        </a:buClr>
        <a:buFont typeface="Arial" charset="0"/>
        <a:buChar char="–"/>
        <a:defRPr sz="2000" kern="1200">
          <a:solidFill>
            <a:schemeClr val="accent2"/>
          </a:solidFill>
          <a:latin typeface="Arial" pitchFamily="34" charset="0"/>
          <a:ea typeface="Arial" pitchFamily="34" charset="0"/>
          <a:cs typeface="Arial" pitchFamily="34" charset="0"/>
        </a:defRPr>
      </a:lvl4pPr>
      <a:lvl5pPr marL="2057400" indent="-228600" algn="l" rtl="0" eaLnBrk="0" fontAlgn="base" hangingPunct="0">
        <a:spcBef>
          <a:spcPct val="20000"/>
        </a:spcBef>
        <a:spcAft>
          <a:spcPct val="0"/>
        </a:spcAft>
        <a:buClr>
          <a:srgbClr val="A6BAC1"/>
        </a:buClr>
        <a:buFont typeface="Arial" charset="0"/>
        <a:buChar char="»"/>
        <a:defRPr sz="2000" kern="1200">
          <a:solidFill>
            <a:schemeClr val="accent2"/>
          </a:solidFill>
          <a:latin typeface="Arial" pitchFamily="34" charset="0"/>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09600" y="708025"/>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609600" y="1828800"/>
            <a:ext cx="78359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10"/>
          <p:cNvSpPr>
            <a:spLocks noGrp="1"/>
          </p:cNvSpPr>
          <p:nvPr>
            <p:ph type="sldNum" sz="quarter" idx="4"/>
          </p:nvPr>
        </p:nvSpPr>
        <p:spPr>
          <a:xfrm>
            <a:off x="7315200" y="6453188"/>
            <a:ext cx="1143000" cy="244475"/>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solidFill>
                <a:latin typeface="Arial" pitchFamily="34" charset="0"/>
                <a:ea typeface="Arial" pitchFamily="34" charset="0"/>
                <a:cs typeface="Arial" pitchFamily="34" charset="0"/>
              </a:defRPr>
            </a:lvl1pPr>
          </a:lstStyle>
          <a:p>
            <a:pPr>
              <a:defRPr/>
            </a:pPr>
            <a:fld id="{BDEEFF6E-76BA-4D97-9888-9AD8980DB0E7}" type="slidenum">
              <a:rPr lang="en-US"/>
              <a:pPr>
                <a:defRPr/>
              </a:pPr>
              <a:t>‹#›</a:t>
            </a:fld>
            <a:endParaRPr lang="en-US"/>
          </a:p>
        </p:txBody>
      </p:sp>
      <p:sp>
        <p:nvSpPr>
          <p:cNvPr id="11" name="Date Placeholder 8"/>
          <p:cNvSpPr>
            <a:spLocks noGrp="1"/>
          </p:cNvSpPr>
          <p:nvPr>
            <p:ph type="dt" sz="half" idx="2"/>
          </p:nvPr>
        </p:nvSpPr>
        <p:spPr>
          <a:xfrm>
            <a:off x="609600" y="6432550"/>
            <a:ext cx="973138" cy="273050"/>
          </a:xfrm>
          <a:prstGeom prst="rect">
            <a:avLst/>
          </a:prstGeom>
        </p:spPr>
        <p:txBody>
          <a:bodyPr/>
          <a:lstStyle>
            <a:lvl1pPr>
              <a:spcBef>
                <a:spcPts val="0"/>
              </a:spcBef>
              <a:spcAft>
                <a:spcPts val="0"/>
              </a:spcAft>
              <a:defRPr sz="800">
                <a:solidFill>
                  <a:schemeClr val="tx1"/>
                </a:solidFill>
                <a:latin typeface="Arial" pitchFamily="34" charset="0"/>
                <a:ea typeface="+mn-ea"/>
                <a:cs typeface="Arial" pitchFamily="34" charset="0"/>
              </a:defRPr>
            </a:lvl1pPr>
          </a:lstStyle>
          <a:p>
            <a:pPr>
              <a:defRPr/>
            </a:pPr>
            <a:r>
              <a:rPr lang="en-US"/>
              <a:t>© 2012 Inceptia</a:t>
            </a:r>
            <a:endParaRPr lang="en-US" dirty="0"/>
          </a:p>
        </p:txBody>
      </p:sp>
      <p:sp>
        <p:nvSpPr>
          <p:cNvPr id="12" name="Footer Placeholder 9"/>
          <p:cNvSpPr>
            <a:spLocks noGrp="1"/>
          </p:cNvSpPr>
          <p:nvPr>
            <p:ph type="ftr" sz="quarter" idx="3"/>
          </p:nvPr>
        </p:nvSpPr>
        <p:spPr>
          <a:xfrm>
            <a:off x="2286000" y="6453188"/>
            <a:ext cx="4572000" cy="244475"/>
          </a:xfrm>
          <a:prstGeom prst="rect">
            <a:avLst/>
          </a:prstGeom>
        </p:spPr>
        <p:txBody>
          <a:bodyPr/>
          <a:lstStyle>
            <a:lvl1pPr algn="ctr" fontAlgn="auto">
              <a:spcBef>
                <a:spcPts val="0"/>
              </a:spcBef>
              <a:spcAft>
                <a:spcPts val="0"/>
              </a:spcAft>
              <a:defRPr sz="800" spc="-20" baseline="0">
                <a:solidFill>
                  <a:schemeClr val="tx1"/>
                </a:solidFill>
                <a:latin typeface="Arial" pitchFamily="34" charset="0"/>
                <a:ea typeface="+mn-ea"/>
                <a:cs typeface="Arial" pitchFamily="34" charset="0"/>
              </a:defRPr>
            </a:lvl1pPr>
          </a:lstStyle>
          <a:p>
            <a:pPr>
              <a:defRPr/>
            </a:pPr>
            <a:r>
              <a:rPr lang="en-US"/>
              <a:t>Confidential. Do not copy or redistribute without expressed written permission from Inceptia.</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Lst>
  <p:timing>
    <p:tnLst>
      <p:par>
        <p:cTn id="1" dur="indefinite" restart="never" nodeType="tmRoot"/>
      </p:par>
    </p:tnLst>
  </p:timing>
  <p:hf hdr="0"/>
  <p:txStyles>
    <p:titleStyle>
      <a:lvl1pPr algn="l" rtl="0" eaLnBrk="0" fontAlgn="base" hangingPunct="0">
        <a:spcBef>
          <a:spcPct val="0"/>
        </a:spcBef>
        <a:spcAft>
          <a:spcPct val="0"/>
        </a:spcAft>
        <a:defRPr sz="4000" kern="1200">
          <a:solidFill>
            <a:schemeClr val="accent1"/>
          </a:solidFill>
          <a:latin typeface="Arial" pitchFamily="34" charset="0"/>
          <a:ea typeface="Arial" pitchFamily="34" charset="0"/>
          <a:cs typeface="Arial" pitchFamily="34" charset="0"/>
        </a:defRPr>
      </a:lvl1pPr>
      <a:lvl2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2pPr>
      <a:lvl3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3pPr>
      <a:lvl4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4pPr>
      <a:lvl5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5pPr>
      <a:lvl6pPr marL="457200" algn="l" rtl="0" eaLnBrk="1" fontAlgn="base" hangingPunct="1">
        <a:spcBef>
          <a:spcPct val="0"/>
        </a:spcBef>
        <a:spcAft>
          <a:spcPct val="0"/>
        </a:spcAft>
        <a:defRPr sz="4000">
          <a:solidFill>
            <a:schemeClr val="accent1"/>
          </a:solidFill>
          <a:latin typeface="Helvetica" charset="0"/>
          <a:ea typeface="Geneva" charset="0"/>
        </a:defRPr>
      </a:lvl6pPr>
      <a:lvl7pPr marL="914400" algn="l" rtl="0" eaLnBrk="1" fontAlgn="base" hangingPunct="1">
        <a:spcBef>
          <a:spcPct val="0"/>
        </a:spcBef>
        <a:spcAft>
          <a:spcPct val="0"/>
        </a:spcAft>
        <a:defRPr sz="4000">
          <a:solidFill>
            <a:schemeClr val="accent1"/>
          </a:solidFill>
          <a:latin typeface="Helvetica" charset="0"/>
          <a:ea typeface="Geneva" charset="0"/>
        </a:defRPr>
      </a:lvl7pPr>
      <a:lvl8pPr marL="1371600" algn="l" rtl="0" eaLnBrk="1" fontAlgn="base" hangingPunct="1">
        <a:spcBef>
          <a:spcPct val="0"/>
        </a:spcBef>
        <a:spcAft>
          <a:spcPct val="0"/>
        </a:spcAft>
        <a:defRPr sz="4000">
          <a:solidFill>
            <a:schemeClr val="accent1"/>
          </a:solidFill>
          <a:latin typeface="Helvetica" charset="0"/>
          <a:ea typeface="Geneva" charset="0"/>
        </a:defRPr>
      </a:lvl8pPr>
      <a:lvl9pPr marL="1828800" algn="l" rtl="0" eaLnBrk="1" fontAlgn="base" hangingPunct="1">
        <a:spcBef>
          <a:spcPct val="0"/>
        </a:spcBef>
        <a:spcAft>
          <a:spcPct val="0"/>
        </a:spcAft>
        <a:defRPr sz="4000">
          <a:solidFill>
            <a:schemeClr val="accent1"/>
          </a:solidFill>
          <a:latin typeface="Helvetica" charset="0"/>
          <a:ea typeface="Geneva" charset="0"/>
        </a:defRPr>
      </a:lvl9pPr>
    </p:titleStyle>
    <p:bodyStyle>
      <a:lvl1pPr marL="342900" indent="-342900" algn="l" rtl="0" eaLnBrk="0" fontAlgn="base" hangingPunct="0">
        <a:spcBef>
          <a:spcPct val="20000"/>
        </a:spcBef>
        <a:spcAft>
          <a:spcPct val="0"/>
        </a:spcAft>
        <a:buClr>
          <a:srgbClr val="EC7622"/>
        </a:buClr>
        <a:buFont typeface="Arial" charset="0"/>
        <a:buChar char="•"/>
        <a:defRPr sz="3200" kern="1200">
          <a:solidFill>
            <a:schemeClr val="accent2"/>
          </a:solidFill>
          <a:latin typeface="Arial" pitchFamily="34" charset="0"/>
          <a:ea typeface="Arial" pitchFamily="34" charset="0"/>
          <a:cs typeface="Arial" pitchFamily="34" charset="0"/>
        </a:defRPr>
      </a:lvl1pPr>
      <a:lvl2pPr marL="742950" indent="-285750" algn="l" rtl="0" eaLnBrk="0" fontAlgn="base" hangingPunct="0">
        <a:spcBef>
          <a:spcPct val="20000"/>
        </a:spcBef>
        <a:spcAft>
          <a:spcPct val="0"/>
        </a:spcAft>
        <a:buClr>
          <a:srgbClr val="75B564"/>
        </a:buClr>
        <a:buFont typeface="Arial" charset="0"/>
        <a:buChar char="•"/>
        <a:defRPr sz="2800" kern="1200">
          <a:solidFill>
            <a:schemeClr val="accent2"/>
          </a:solidFill>
          <a:latin typeface="Arial" pitchFamily="34" charset="0"/>
          <a:ea typeface="Arial" pitchFamily="34" charset="0"/>
          <a:cs typeface="Arial" pitchFamily="34" charset="0"/>
        </a:defRPr>
      </a:lvl2pPr>
      <a:lvl3pPr marL="1143000" indent="-228600" algn="l" rtl="0" eaLnBrk="0" fontAlgn="base" hangingPunct="0">
        <a:spcBef>
          <a:spcPct val="20000"/>
        </a:spcBef>
        <a:spcAft>
          <a:spcPct val="0"/>
        </a:spcAft>
        <a:buClr>
          <a:srgbClr val="FFB718"/>
        </a:buClr>
        <a:buFont typeface="Arial" charset="0"/>
        <a:buChar char="•"/>
        <a:defRPr sz="2400" kern="1200">
          <a:solidFill>
            <a:schemeClr val="accent2"/>
          </a:solidFill>
          <a:latin typeface="Arial" pitchFamily="34" charset="0"/>
          <a:ea typeface="Arial" pitchFamily="34" charset="0"/>
          <a:cs typeface="Arial" pitchFamily="34" charset="0"/>
        </a:defRPr>
      </a:lvl3pPr>
      <a:lvl4pPr marL="1600200" indent="-228600" algn="l" rtl="0" eaLnBrk="0" fontAlgn="base" hangingPunct="0">
        <a:spcBef>
          <a:spcPct val="20000"/>
        </a:spcBef>
        <a:spcAft>
          <a:spcPct val="0"/>
        </a:spcAft>
        <a:buClr>
          <a:srgbClr val="355D9B"/>
        </a:buClr>
        <a:buFont typeface="Arial" charset="0"/>
        <a:buChar char="–"/>
        <a:defRPr sz="2000" kern="1200">
          <a:solidFill>
            <a:schemeClr val="accent2"/>
          </a:solidFill>
          <a:latin typeface="Arial" pitchFamily="34" charset="0"/>
          <a:ea typeface="Arial" pitchFamily="34" charset="0"/>
          <a:cs typeface="Arial" pitchFamily="34" charset="0"/>
        </a:defRPr>
      </a:lvl4pPr>
      <a:lvl5pPr marL="2057400" indent="-228600" algn="l" rtl="0" eaLnBrk="0" fontAlgn="base" hangingPunct="0">
        <a:spcBef>
          <a:spcPct val="20000"/>
        </a:spcBef>
        <a:spcAft>
          <a:spcPct val="0"/>
        </a:spcAft>
        <a:buClr>
          <a:srgbClr val="A6BAC1"/>
        </a:buClr>
        <a:buFont typeface="Arial" charset="0"/>
        <a:buChar char="»"/>
        <a:defRPr sz="2000" kern="1200">
          <a:solidFill>
            <a:schemeClr val="accent2"/>
          </a:solidFill>
          <a:latin typeface="Arial" pitchFamily="34" charset="0"/>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9600" y="708025"/>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609600" y="1828800"/>
            <a:ext cx="78359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10"/>
          <p:cNvSpPr>
            <a:spLocks noGrp="1"/>
          </p:cNvSpPr>
          <p:nvPr>
            <p:ph type="sldNum" sz="quarter" idx="4"/>
          </p:nvPr>
        </p:nvSpPr>
        <p:spPr>
          <a:xfrm>
            <a:off x="7315200" y="6453188"/>
            <a:ext cx="1143000" cy="244475"/>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solidFill>
                <a:latin typeface="Arial" pitchFamily="34" charset="0"/>
                <a:ea typeface="Arial" pitchFamily="34" charset="0"/>
                <a:cs typeface="Arial" pitchFamily="34" charset="0"/>
              </a:defRPr>
            </a:lvl1pPr>
          </a:lstStyle>
          <a:p>
            <a:pPr>
              <a:defRPr/>
            </a:pPr>
            <a:fld id="{ABC40B9C-51CA-4826-87FA-8F3826D835BC}" type="slidenum">
              <a:rPr lang="en-US"/>
              <a:pPr>
                <a:defRPr/>
              </a:pPr>
              <a:t>‹#›</a:t>
            </a:fld>
            <a:endParaRPr lang="en-US"/>
          </a:p>
        </p:txBody>
      </p:sp>
      <p:sp>
        <p:nvSpPr>
          <p:cNvPr id="11" name="Date Placeholder 8"/>
          <p:cNvSpPr>
            <a:spLocks noGrp="1"/>
          </p:cNvSpPr>
          <p:nvPr>
            <p:ph type="dt" sz="half" idx="2"/>
          </p:nvPr>
        </p:nvSpPr>
        <p:spPr>
          <a:xfrm>
            <a:off x="609600" y="6432550"/>
            <a:ext cx="973138" cy="273050"/>
          </a:xfrm>
          <a:prstGeom prst="rect">
            <a:avLst/>
          </a:prstGeom>
        </p:spPr>
        <p:txBody>
          <a:bodyPr/>
          <a:lstStyle>
            <a:lvl1pPr>
              <a:spcBef>
                <a:spcPts val="0"/>
              </a:spcBef>
              <a:spcAft>
                <a:spcPts val="0"/>
              </a:spcAft>
              <a:defRPr sz="800">
                <a:solidFill>
                  <a:schemeClr val="tx1"/>
                </a:solidFill>
                <a:latin typeface="Arial" pitchFamily="34" charset="0"/>
                <a:ea typeface="+mn-ea"/>
                <a:cs typeface="Arial" pitchFamily="34" charset="0"/>
              </a:defRPr>
            </a:lvl1pPr>
          </a:lstStyle>
          <a:p>
            <a:pPr>
              <a:defRPr/>
            </a:pPr>
            <a:r>
              <a:rPr lang="en-US"/>
              <a:t>© 2012 Inceptia</a:t>
            </a:r>
            <a:endParaRPr lang="en-US" dirty="0"/>
          </a:p>
        </p:txBody>
      </p:sp>
      <p:sp>
        <p:nvSpPr>
          <p:cNvPr id="12" name="Footer Placeholder 9"/>
          <p:cNvSpPr>
            <a:spLocks noGrp="1"/>
          </p:cNvSpPr>
          <p:nvPr>
            <p:ph type="ftr" sz="quarter" idx="3"/>
          </p:nvPr>
        </p:nvSpPr>
        <p:spPr>
          <a:xfrm>
            <a:off x="2286000" y="6453188"/>
            <a:ext cx="4572000" cy="244475"/>
          </a:xfrm>
          <a:prstGeom prst="rect">
            <a:avLst/>
          </a:prstGeom>
        </p:spPr>
        <p:txBody>
          <a:bodyPr/>
          <a:lstStyle>
            <a:lvl1pPr algn="ctr" fontAlgn="auto">
              <a:spcBef>
                <a:spcPts val="0"/>
              </a:spcBef>
              <a:spcAft>
                <a:spcPts val="0"/>
              </a:spcAft>
              <a:defRPr sz="800" spc="-20" baseline="0">
                <a:solidFill>
                  <a:schemeClr val="tx1"/>
                </a:solidFill>
                <a:latin typeface="Arial" pitchFamily="34" charset="0"/>
                <a:ea typeface="+mn-ea"/>
                <a:cs typeface="Arial" pitchFamily="34" charset="0"/>
              </a:defRPr>
            </a:lvl1pPr>
          </a:lstStyle>
          <a:p>
            <a:pPr>
              <a:defRPr/>
            </a:pPr>
            <a:r>
              <a:rPr lang="en-US"/>
              <a:t>Confidential. Do not copy or redistribute without expressed written permission from Inceptia.</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Lst>
  <p:timing>
    <p:tnLst>
      <p:par>
        <p:cTn id="1" dur="indefinite" restart="never" nodeType="tmRoot"/>
      </p:par>
    </p:tnLst>
  </p:timing>
  <p:hf hdr="0"/>
  <p:txStyles>
    <p:titleStyle>
      <a:lvl1pPr algn="l" rtl="0" eaLnBrk="0" fontAlgn="base" hangingPunct="0">
        <a:spcBef>
          <a:spcPct val="0"/>
        </a:spcBef>
        <a:spcAft>
          <a:spcPct val="0"/>
        </a:spcAft>
        <a:defRPr sz="4000" kern="1200">
          <a:solidFill>
            <a:schemeClr val="accent1"/>
          </a:solidFill>
          <a:latin typeface="Arial" pitchFamily="34" charset="0"/>
          <a:ea typeface="Arial" pitchFamily="34" charset="0"/>
          <a:cs typeface="Arial" pitchFamily="34" charset="0"/>
        </a:defRPr>
      </a:lvl1pPr>
      <a:lvl2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2pPr>
      <a:lvl3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3pPr>
      <a:lvl4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4pPr>
      <a:lvl5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5pPr>
      <a:lvl6pPr marL="457200" algn="l" rtl="0" eaLnBrk="1" fontAlgn="base" hangingPunct="1">
        <a:spcBef>
          <a:spcPct val="0"/>
        </a:spcBef>
        <a:spcAft>
          <a:spcPct val="0"/>
        </a:spcAft>
        <a:defRPr sz="4000">
          <a:solidFill>
            <a:schemeClr val="accent1"/>
          </a:solidFill>
          <a:latin typeface="Helvetica" charset="0"/>
          <a:ea typeface="Geneva" charset="0"/>
        </a:defRPr>
      </a:lvl6pPr>
      <a:lvl7pPr marL="914400" algn="l" rtl="0" eaLnBrk="1" fontAlgn="base" hangingPunct="1">
        <a:spcBef>
          <a:spcPct val="0"/>
        </a:spcBef>
        <a:spcAft>
          <a:spcPct val="0"/>
        </a:spcAft>
        <a:defRPr sz="4000">
          <a:solidFill>
            <a:schemeClr val="accent1"/>
          </a:solidFill>
          <a:latin typeface="Helvetica" charset="0"/>
          <a:ea typeface="Geneva" charset="0"/>
        </a:defRPr>
      </a:lvl7pPr>
      <a:lvl8pPr marL="1371600" algn="l" rtl="0" eaLnBrk="1" fontAlgn="base" hangingPunct="1">
        <a:spcBef>
          <a:spcPct val="0"/>
        </a:spcBef>
        <a:spcAft>
          <a:spcPct val="0"/>
        </a:spcAft>
        <a:defRPr sz="4000">
          <a:solidFill>
            <a:schemeClr val="accent1"/>
          </a:solidFill>
          <a:latin typeface="Helvetica" charset="0"/>
          <a:ea typeface="Geneva" charset="0"/>
        </a:defRPr>
      </a:lvl8pPr>
      <a:lvl9pPr marL="1828800" algn="l" rtl="0" eaLnBrk="1" fontAlgn="base" hangingPunct="1">
        <a:spcBef>
          <a:spcPct val="0"/>
        </a:spcBef>
        <a:spcAft>
          <a:spcPct val="0"/>
        </a:spcAft>
        <a:defRPr sz="4000">
          <a:solidFill>
            <a:schemeClr val="accent1"/>
          </a:solidFill>
          <a:latin typeface="Helvetica" charset="0"/>
          <a:ea typeface="Geneva" charset="0"/>
        </a:defRPr>
      </a:lvl9pPr>
    </p:titleStyle>
    <p:bodyStyle>
      <a:lvl1pPr marL="342900" indent="-342900" algn="l" rtl="0" eaLnBrk="0" fontAlgn="base" hangingPunct="0">
        <a:spcBef>
          <a:spcPct val="20000"/>
        </a:spcBef>
        <a:spcAft>
          <a:spcPct val="0"/>
        </a:spcAft>
        <a:buClr>
          <a:srgbClr val="EC7622"/>
        </a:buClr>
        <a:buFont typeface="Arial" charset="0"/>
        <a:buChar char="•"/>
        <a:defRPr sz="3200" kern="1200">
          <a:solidFill>
            <a:schemeClr val="accent2"/>
          </a:solidFill>
          <a:latin typeface="Arial" pitchFamily="34" charset="0"/>
          <a:ea typeface="Arial" pitchFamily="34" charset="0"/>
          <a:cs typeface="Arial" pitchFamily="34" charset="0"/>
        </a:defRPr>
      </a:lvl1pPr>
      <a:lvl2pPr marL="742950" indent="-285750" algn="l" rtl="0" eaLnBrk="0" fontAlgn="base" hangingPunct="0">
        <a:spcBef>
          <a:spcPct val="20000"/>
        </a:spcBef>
        <a:spcAft>
          <a:spcPct val="0"/>
        </a:spcAft>
        <a:buClr>
          <a:srgbClr val="75B564"/>
        </a:buClr>
        <a:buFont typeface="Arial" charset="0"/>
        <a:buChar char="•"/>
        <a:defRPr sz="2800" kern="1200">
          <a:solidFill>
            <a:schemeClr val="accent2"/>
          </a:solidFill>
          <a:latin typeface="Arial" pitchFamily="34" charset="0"/>
          <a:ea typeface="Arial" pitchFamily="34" charset="0"/>
          <a:cs typeface="Arial" pitchFamily="34" charset="0"/>
        </a:defRPr>
      </a:lvl2pPr>
      <a:lvl3pPr marL="1143000" indent="-228600" algn="l" rtl="0" eaLnBrk="0" fontAlgn="base" hangingPunct="0">
        <a:spcBef>
          <a:spcPct val="20000"/>
        </a:spcBef>
        <a:spcAft>
          <a:spcPct val="0"/>
        </a:spcAft>
        <a:buClr>
          <a:srgbClr val="FFB718"/>
        </a:buClr>
        <a:buFont typeface="Arial" charset="0"/>
        <a:buChar char="•"/>
        <a:defRPr sz="2400" kern="1200">
          <a:solidFill>
            <a:schemeClr val="accent2"/>
          </a:solidFill>
          <a:latin typeface="Arial" pitchFamily="34" charset="0"/>
          <a:ea typeface="Arial" pitchFamily="34" charset="0"/>
          <a:cs typeface="Arial" pitchFamily="34" charset="0"/>
        </a:defRPr>
      </a:lvl3pPr>
      <a:lvl4pPr marL="1600200" indent="-228600" algn="l" rtl="0" eaLnBrk="0" fontAlgn="base" hangingPunct="0">
        <a:spcBef>
          <a:spcPct val="20000"/>
        </a:spcBef>
        <a:spcAft>
          <a:spcPct val="0"/>
        </a:spcAft>
        <a:buClr>
          <a:srgbClr val="355D9B"/>
        </a:buClr>
        <a:buFont typeface="Arial" charset="0"/>
        <a:buChar char="–"/>
        <a:defRPr sz="2000" kern="1200">
          <a:solidFill>
            <a:schemeClr val="accent2"/>
          </a:solidFill>
          <a:latin typeface="Arial" pitchFamily="34" charset="0"/>
          <a:ea typeface="Arial" pitchFamily="34" charset="0"/>
          <a:cs typeface="Arial" pitchFamily="34" charset="0"/>
        </a:defRPr>
      </a:lvl4pPr>
      <a:lvl5pPr marL="2057400" indent="-228600" algn="l" rtl="0" eaLnBrk="0" fontAlgn="base" hangingPunct="0">
        <a:spcBef>
          <a:spcPct val="20000"/>
        </a:spcBef>
        <a:spcAft>
          <a:spcPct val="0"/>
        </a:spcAft>
        <a:buClr>
          <a:srgbClr val="A6BAC1"/>
        </a:buClr>
        <a:buFont typeface="Arial" charset="0"/>
        <a:buChar char="»"/>
        <a:defRPr sz="2000" kern="1200">
          <a:solidFill>
            <a:schemeClr val="accent2"/>
          </a:solidFill>
          <a:latin typeface="Arial" pitchFamily="34" charset="0"/>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09600" y="708025"/>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609600" y="1828800"/>
            <a:ext cx="78359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10"/>
          <p:cNvSpPr>
            <a:spLocks noGrp="1"/>
          </p:cNvSpPr>
          <p:nvPr>
            <p:ph type="sldNum" sz="quarter" idx="4"/>
          </p:nvPr>
        </p:nvSpPr>
        <p:spPr>
          <a:xfrm>
            <a:off x="7315200" y="6453188"/>
            <a:ext cx="1143000" cy="244475"/>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solidFill>
                <a:latin typeface="Arial" pitchFamily="34" charset="0"/>
                <a:ea typeface="Arial" pitchFamily="34" charset="0"/>
                <a:cs typeface="Arial" pitchFamily="34" charset="0"/>
              </a:defRPr>
            </a:lvl1pPr>
          </a:lstStyle>
          <a:p>
            <a:pPr>
              <a:defRPr/>
            </a:pPr>
            <a:fld id="{FC6E53CD-2494-4A2D-A4EE-DCEACE2A8A59}" type="slidenum">
              <a:rPr lang="en-US"/>
              <a:pPr>
                <a:defRPr/>
              </a:pPr>
              <a:t>‹#›</a:t>
            </a:fld>
            <a:endParaRPr lang="en-US"/>
          </a:p>
        </p:txBody>
      </p:sp>
      <p:sp>
        <p:nvSpPr>
          <p:cNvPr id="11" name="Date Placeholder 8"/>
          <p:cNvSpPr>
            <a:spLocks noGrp="1"/>
          </p:cNvSpPr>
          <p:nvPr>
            <p:ph type="dt" sz="half" idx="2"/>
          </p:nvPr>
        </p:nvSpPr>
        <p:spPr>
          <a:xfrm>
            <a:off x="609600" y="6432550"/>
            <a:ext cx="973138" cy="273050"/>
          </a:xfrm>
          <a:prstGeom prst="rect">
            <a:avLst/>
          </a:prstGeom>
        </p:spPr>
        <p:txBody>
          <a:bodyPr/>
          <a:lstStyle>
            <a:lvl1pPr>
              <a:spcBef>
                <a:spcPts val="0"/>
              </a:spcBef>
              <a:spcAft>
                <a:spcPts val="0"/>
              </a:spcAft>
              <a:defRPr sz="800">
                <a:solidFill>
                  <a:schemeClr val="tx1"/>
                </a:solidFill>
                <a:latin typeface="Arial" pitchFamily="34" charset="0"/>
                <a:ea typeface="+mn-ea"/>
                <a:cs typeface="Arial" pitchFamily="34" charset="0"/>
              </a:defRPr>
            </a:lvl1pPr>
          </a:lstStyle>
          <a:p>
            <a:pPr>
              <a:defRPr/>
            </a:pPr>
            <a:r>
              <a:rPr lang="en-US"/>
              <a:t>© 2012 Inceptia</a:t>
            </a:r>
            <a:endParaRPr lang="en-US" dirty="0"/>
          </a:p>
        </p:txBody>
      </p:sp>
      <p:sp>
        <p:nvSpPr>
          <p:cNvPr id="12" name="Footer Placeholder 9"/>
          <p:cNvSpPr>
            <a:spLocks noGrp="1"/>
          </p:cNvSpPr>
          <p:nvPr>
            <p:ph type="ftr" sz="quarter" idx="3"/>
          </p:nvPr>
        </p:nvSpPr>
        <p:spPr>
          <a:xfrm>
            <a:off x="2286000" y="6453188"/>
            <a:ext cx="4572000" cy="244475"/>
          </a:xfrm>
          <a:prstGeom prst="rect">
            <a:avLst/>
          </a:prstGeom>
        </p:spPr>
        <p:txBody>
          <a:bodyPr/>
          <a:lstStyle>
            <a:lvl1pPr algn="ctr" fontAlgn="auto">
              <a:spcBef>
                <a:spcPts val="0"/>
              </a:spcBef>
              <a:spcAft>
                <a:spcPts val="0"/>
              </a:spcAft>
              <a:defRPr sz="800" spc="-20" baseline="0">
                <a:solidFill>
                  <a:schemeClr val="tx1"/>
                </a:solidFill>
                <a:latin typeface="Arial" pitchFamily="34" charset="0"/>
                <a:ea typeface="+mn-ea"/>
                <a:cs typeface="Arial" pitchFamily="34" charset="0"/>
              </a:defRPr>
            </a:lvl1pPr>
          </a:lstStyle>
          <a:p>
            <a:pPr>
              <a:defRPr/>
            </a:pPr>
            <a:r>
              <a:rPr lang="en-US"/>
              <a:t>Confidential. Do not copy or redistribute without expressed written permission from Inceptia.</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timing>
    <p:tnLst>
      <p:par>
        <p:cTn id="1" dur="indefinite" restart="never" nodeType="tmRoot"/>
      </p:par>
    </p:tnLst>
  </p:timing>
  <p:hf hdr="0"/>
  <p:txStyles>
    <p:titleStyle>
      <a:lvl1pPr algn="l" rtl="0" eaLnBrk="0" fontAlgn="base" hangingPunct="0">
        <a:spcBef>
          <a:spcPct val="0"/>
        </a:spcBef>
        <a:spcAft>
          <a:spcPct val="0"/>
        </a:spcAft>
        <a:defRPr sz="4000" kern="1200">
          <a:solidFill>
            <a:schemeClr val="accent1"/>
          </a:solidFill>
          <a:latin typeface="Arial" pitchFamily="34" charset="0"/>
          <a:ea typeface="Arial" pitchFamily="34" charset="0"/>
          <a:cs typeface="Arial" pitchFamily="34" charset="0"/>
        </a:defRPr>
      </a:lvl1pPr>
      <a:lvl2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2pPr>
      <a:lvl3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3pPr>
      <a:lvl4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4pPr>
      <a:lvl5pPr algn="l" rtl="0" eaLnBrk="0" fontAlgn="base" hangingPunct="0">
        <a:spcBef>
          <a:spcPct val="0"/>
        </a:spcBef>
        <a:spcAft>
          <a:spcPct val="0"/>
        </a:spcAft>
        <a:defRPr sz="4000">
          <a:solidFill>
            <a:schemeClr val="accent1"/>
          </a:solidFill>
          <a:latin typeface="Arial" pitchFamily="34" charset="0"/>
          <a:ea typeface="Geneva" charset="0"/>
          <a:cs typeface="Arial" pitchFamily="34" charset="0"/>
        </a:defRPr>
      </a:lvl5pPr>
      <a:lvl6pPr marL="457200" algn="l" rtl="0" eaLnBrk="1" fontAlgn="base" hangingPunct="1">
        <a:spcBef>
          <a:spcPct val="0"/>
        </a:spcBef>
        <a:spcAft>
          <a:spcPct val="0"/>
        </a:spcAft>
        <a:defRPr sz="4000">
          <a:solidFill>
            <a:schemeClr val="accent1"/>
          </a:solidFill>
          <a:latin typeface="Helvetica" charset="0"/>
          <a:ea typeface="Geneva" charset="0"/>
        </a:defRPr>
      </a:lvl6pPr>
      <a:lvl7pPr marL="914400" algn="l" rtl="0" eaLnBrk="1" fontAlgn="base" hangingPunct="1">
        <a:spcBef>
          <a:spcPct val="0"/>
        </a:spcBef>
        <a:spcAft>
          <a:spcPct val="0"/>
        </a:spcAft>
        <a:defRPr sz="4000">
          <a:solidFill>
            <a:schemeClr val="accent1"/>
          </a:solidFill>
          <a:latin typeface="Helvetica" charset="0"/>
          <a:ea typeface="Geneva" charset="0"/>
        </a:defRPr>
      </a:lvl7pPr>
      <a:lvl8pPr marL="1371600" algn="l" rtl="0" eaLnBrk="1" fontAlgn="base" hangingPunct="1">
        <a:spcBef>
          <a:spcPct val="0"/>
        </a:spcBef>
        <a:spcAft>
          <a:spcPct val="0"/>
        </a:spcAft>
        <a:defRPr sz="4000">
          <a:solidFill>
            <a:schemeClr val="accent1"/>
          </a:solidFill>
          <a:latin typeface="Helvetica" charset="0"/>
          <a:ea typeface="Geneva" charset="0"/>
        </a:defRPr>
      </a:lvl8pPr>
      <a:lvl9pPr marL="1828800" algn="l" rtl="0" eaLnBrk="1" fontAlgn="base" hangingPunct="1">
        <a:spcBef>
          <a:spcPct val="0"/>
        </a:spcBef>
        <a:spcAft>
          <a:spcPct val="0"/>
        </a:spcAft>
        <a:defRPr sz="4000">
          <a:solidFill>
            <a:schemeClr val="accent1"/>
          </a:solidFill>
          <a:latin typeface="Helvetica" charset="0"/>
          <a:ea typeface="Geneva" charset="0"/>
        </a:defRPr>
      </a:lvl9pPr>
    </p:titleStyle>
    <p:bodyStyle>
      <a:lvl1pPr marL="342900" indent="-342900" algn="l" rtl="0" eaLnBrk="0" fontAlgn="base" hangingPunct="0">
        <a:spcBef>
          <a:spcPct val="20000"/>
        </a:spcBef>
        <a:spcAft>
          <a:spcPct val="0"/>
        </a:spcAft>
        <a:buClr>
          <a:srgbClr val="EC7622"/>
        </a:buClr>
        <a:buFont typeface="Arial" charset="0"/>
        <a:buChar char="•"/>
        <a:defRPr sz="3200" kern="1200">
          <a:solidFill>
            <a:schemeClr val="accent2"/>
          </a:solidFill>
          <a:latin typeface="Arial" pitchFamily="34" charset="0"/>
          <a:ea typeface="Arial" pitchFamily="34" charset="0"/>
          <a:cs typeface="Arial" pitchFamily="34" charset="0"/>
        </a:defRPr>
      </a:lvl1pPr>
      <a:lvl2pPr marL="742950" indent="-285750" algn="l" rtl="0" eaLnBrk="0" fontAlgn="base" hangingPunct="0">
        <a:spcBef>
          <a:spcPct val="20000"/>
        </a:spcBef>
        <a:spcAft>
          <a:spcPct val="0"/>
        </a:spcAft>
        <a:buClr>
          <a:srgbClr val="75B564"/>
        </a:buClr>
        <a:buFont typeface="Arial" charset="0"/>
        <a:buChar char="•"/>
        <a:defRPr sz="2800" kern="1200">
          <a:solidFill>
            <a:schemeClr val="accent2"/>
          </a:solidFill>
          <a:latin typeface="Arial" pitchFamily="34" charset="0"/>
          <a:ea typeface="Arial" pitchFamily="34" charset="0"/>
          <a:cs typeface="Arial" pitchFamily="34" charset="0"/>
        </a:defRPr>
      </a:lvl2pPr>
      <a:lvl3pPr marL="1143000" indent="-228600" algn="l" rtl="0" eaLnBrk="0" fontAlgn="base" hangingPunct="0">
        <a:spcBef>
          <a:spcPct val="20000"/>
        </a:spcBef>
        <a:spcAft>
          <a:spcPct val="0"/>
        </a:spcAft>
        <a:buClr>
          <a:srgbClr val="FFB718"/>
        </a:buClr>
        <a:buFont typeface="Arial" charset="0"/>
        <a:buChar char="•"/>
        <a:defRPr sz="2400" kern="1200">
          <a:solidFill>
            <a:schemeClr val="accent2"/>
          </a:solidFill>
          <a:latin typeface="Arial" pitchFamily="34" charset="0"/>
          <a:ea typeface="Arial" pitchFamily="34" charset="0"/>
          <a:cs typeface="Arial" pitchFamily="34" charset="0"/>
        </a:defRPr>
      </a:lvl3pPr>
      <a:lvl4pPr marL="1600200" indent="-228600" algn="l" rtl="0" eaLnBrk="0" fontAlgn="base" hangingPunct="0">
        <a:spcBef>
          <a:spcPct val="20000"/>
        </a:spcBef>
        <a:spcAft>
          <a:spcPct val="0"/>
        </a:spcAft>
        <a:buClr>
          <a:srgbClr val="355D9B"/>
        </a:buClr>
        <a:buFont typeface="Arial" charset="0"/>
        <a:buChar char="–"/>
        <a:defRPr sz="2000" kern="1200">
          <a:solidFill>
            <a:schemeClr val="accent2"/>
          </a:solidFill>
          <a:latin typeface="Arial" pitchFamily="34" charset="0"/>
          <a:ea typeface="Arial" pitchFamily="34" charset="0"/>
          <a:cs typeface="Arial" pitchFamily="34" charset="0"/>
        </a:defRPr>
      </a:lvl4pPr>
      <a:lvl5pPr marL="2057400" indent="-228600" algn="l" rtl="0" eaLnBrk="0" fontAlgn="base" hangingPunct="0">
        <a:spcBef>
          <a:spcPct val="20000"/>
        </a:spcBef>
        <a:spcAft>
          <a:spcPct val="0"/>
        </a:spcAft>
        <a:buClr>
          <a:srgbClr val="A6BAC1"/>
        </a:buClr>
        <a:buFont typeface="Arial" charset="0"/>
        <a:buChar char="»"/>
        <a:defRPr sz="2000" kern="1200">
          <a:solidFill>
            <a:schemeClr val="accent2"/>
          </a:solidFill>
          <a:latin typeface="Arial" pitchFamily="34" charset="0"/>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r>
              <a:rPr lang="en-US" smtClean="0"/>
              <a:t>© 2012 Inceptia</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Confidential. Do not copy or redistribute without expressed written permission from Inceptia.</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12B14AB4-F85F-4556-B556-0973BE1ECE8C}" type="slidenum">
              <a:rPr lang="en-US" smtClean="0"/>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81000" y="4419600"/>
            <a:ext cx="8458200" cy="1222375"/>
          </a:xfrm>
        </p:spPr>
        <p:txBody>
          <a:bodyPr>
            <a:normAutofit fontScale="90000"/>
          </a:bodyPr>
          <a:lstStyle/>
          <a:p>
            <a:pPr algn="ctr" eaLnBrk="1" hangingPunct="1"/>
            <a:r>
              <a:rPr lang="en-US" sz="4800" dirty="0" smtClean="0">
                <a:latin typeface="Arial" charset="0"/>
                <a:cs typeface="Arial" charset="0"/>
              </a:rPr>
              <a:t>Five Simple Steps to Managing Stress</a:t>
            </a:r>
          </a:p>
        </p:txBody>
      </p:sp>
      <p:sp>
        <p:nvSpPr>
          <p:cNvPr id="26627" name="Rectangle 3"/>
          <p:cNvSpPr>
            <a:spLocks noGrp="1" noChangeArrowheads="1"/>
          </p:cNvSpPr>
          <p:nvPr>
            <p:ph type="subTitle" idx="1"/>
          </p:nvPr>
        </p:nvSpPr>
        <p:spPr>
          <a:xfrm>
            <a:off x="457200" y="5943600"/>
            <a:ext cx="8458200" cy="914400"/>
          </a:xfrm>
        </p:spPr>
        <p:txBody>
          <a:bodyPr>
            <a:normAutofit fontScale="92500" lnSpcReduction="20000"/>
          </a:bodyPr>
          <a:lstStyle/>
          <a:p>
            <a:pPr algn="ctr" eaLnBrk="1" hangingPunct="1"/>
            <a:endParaRPr lang="en-US" sz="2000" dirty="0" smtClean="0">
              <a:latin typeface="Arial" charset="0"/>
              <a:cs typeface="Arial" charset="0"/>
            </a:endParaRPr>
          </a:p>
          <a:p>
            <a:pPr algn="ctr" eaLnBrk="1" hangingPunct="1"/>
            <a:r>
              <a:rPr lang="en-US" sz="2000" dirty="0" smtClean="0">
                <a:latin typeface="Arial" charset="0"/>
                <a:cs typeface="Arial" charset="0"/>
              </a:rPr>
              <a:t>Tami Gilbeaux, </a:t>
            </a:r>
            <a:r>
              <a:rPr lang="en-US" sz="2000" dirty="0" smtClean="0">
                <a:latin typeface="Arial" charset="0"/>
                <a:cs typeface="Arial" charset="0"/>
              </a:rPr>
              <a:t>CPFM</a:t>
            </a:r>
          </a:p>
          <a:p>
            <a:pPr algn="ctr" eaLnBrk="1" hangingPunct="1"/>
            <a:r>
              <a:rPr lang="en-US" sz="2000" dirty="0" smtClean="0">
                <a:latin typeface="Arial" charset="0"/>
                <a:cs typeface="Arial" charset="0"/>
              </a:rPr>
              <a:t>Strategic Business Director</a:t>
            </a:r>
          </a:p>
          <a:p>
            <a:pPr eaLnBrk="1" hangingPunct="1"/>
            <a:endParaRPr lang="en-US" dirty="0"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C2000-3D70-4BC9-A94E-8CDB06BC5CEB}" type="slidenum">
              <a:rPr lang="en-US" smtClean="0">
                <a:cs typeface="Arial" charset="0"/>
              </a:rPr>
              <a:pPr/>
              <a:t>10</a:t>
            </a:fld>
            <a:endParaRPr lang="en-US" smtClean="0">
              <a:cs typeface="Arial" charset="0"/>
            </a:endParaRPr>
          </a:p>
        </p:txBody>
      </p:sp>
      <p:sp>
        <p:nvSpPr>
          <p:cNvPr id="35843" name="TextBox 5"/>
          <p:cNvSpPr txBox="1">
            <a:spLocks noChangeArrowheads="1"/>
          </p:cNvSpPr>
          <p:nvPr/>
        </p:nvSpPr>
        <p:spPr bwMode="auto">
          <a:xfrm>
            <a:off x="1219200" y="2690813"/>
            <a:ext cx="6781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Step 2</a:t>
            </a:r>
          </a:p>
          <a:p>
            <a:pPr algn="ctr" eaLnBrk="1" hangingPunct="1"/>
            <a:r>
              <a:rPr lang="en-US" sz="5400"/>
              <a:t> </a:t>
            </a:r>
            <a:r>
              <a:rPr lang="en-US" sz="5400" b="1">
                <a:solidFill>
                  <a:schemeClr val="accent2"/>
                </a:solidFill>
              </a:rPr>
              <a:t>Attitude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latin typeface="Arial" charset="0"/>
                <a:cs typeface="Arial" charset="0"/>
              </a:rPr>
              <a:t>Attitude</a:t>
            </a:r>
          </a:p>
        </p:txBody>
      </p:sp>
      <p:sp>
        <p:nvSpPr>
          <p:cNvPr id="36867" name="Content Placeholder 2"/>
          <p:cNvSpPr>
            <a:spLocks noGrp="1"/>
          </p:cNvSpPr>
          <p:nvPr>
            <p:ph idx="1"/>
          </p:nvPr>
        </p:nvSpPr>
        <p:spPr/>
        <p:txBody>
          <a:bodyPr>
            <a:normAutofit fontScale="92500"/>
          </a:bodyPr>
          <a:lstStyle/>
          <a:p>
            <a:pPr eaLnBrk="1" hangingPunct="1"/>
            <a:r>
              <a:rPr lang="en-US" smtClean="0">
                <a:latin typeface="Arial" charset="0"/>
                <a:cs typeface="Arial" charset="0"/>
              </a:rPr>
              <a:t>Positive Attitude</a:t>
            </a:r>
          </a:p>
          <a:p>
            <a:pPr lvl="1" eaLnBrk="1" hangingPunct="1"/>
            <a:r>
              <a:rPr lang="en-US" smtClean="0">
                <a:latin typeface="Arial" charset="0"/>
                <a:cs typeface="Arial" charset="0"/>
              </a:rPr>
              <a:t>Believing you can handle the situation</a:t>
            </a:r>
          </a:p>
          <a:p>
            <a:pPr lvl="1" eaLnBrk="1" hangingPunct="1"/>
            <a:r>
              <a:rPr lang="en-US" smtClean="0">
                <a:latin typeface="Arial" charset="0"/>
                <a:cs typeface="Arial" charset="0"/>
              </a:rPr>
              <a:t>Positive thinking and negative thinking are attitudes – they show the way you handle your life (points of view)</a:t>
            </a:r>
          </a:p>
          <a:p>
            <a:pPr lvl="1" eaLnBrk="1" hangingPunct="1"/>
            <a:r>
              <a:rPr lang="en-US" smtClean="0">
                <a:latin typeface="Arial" charset="0"/>
                <a:cs typeface="Arial" charset="0"/>
              </a:rPr>
              <a:t>Train your mind to think in terms of 'possible' and 'can be done'</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233F63-52B7-48C4-846B-20DED1588C2D}" type="slidenum">
              <a:rPr lang="en-US" smtClean="0">
                <a:cs typeface="Arial" charset="0"/>
              </a:rPr>
              <a:pPr/>
              <a:t>11</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7B12DB-8E3C-45E9-8E44-23879CBED318}" type="slidenum">
              <a:rPr lang="en-US" smtClean="0">
                <a:cs typeface="Arial" charset="0"/>
              </a:rPr>
              <a:pPr/>
              <a:t>12</a:t>
            </a:fld>
            <a:endParaRPr lang="en-US" smtClean="0">
              <a:cs typeface="Arial" charset="0"/>
            </a:endParaRPr>
          </a:p>
        </p:txBody>
      </p:sp>
      <p:sp>
        <p:nvSpPr>
          <p:cNvPr id="37891" name="Content Placeholder 2"/>
          <p:cNvSpPr>
            <a:spLocks noGrp="1"/>
          </p:cNvSpPr>
          <p:nvPr>
            <p:ph idx="4294967295"/>
          </p:nvPr>
        </p:nvSpPr>
        <p:spPr>
          <a:xfrm>
            <a:off x="0" y="1828800"/>
            <a:ext cx="9144000" cy="4297363"/>
          </a:xfrm>
        </p:spPr>
        <p:txBody>
          <a:bodyPr/>
          <a:lstStyle/>
          <a:p>
            <a:pPr marL="0" indent="0" algn="ctr" eaLnBrk="1" hangingPunct="1">
              <a:buFontTx/>
              <a:buNone/>
            </a:pPr>
            <a:r>
              <a:rPr lang="en-US" sz="3600" smtClean="0">
                <a:latin typeface="Arial" charset="0"/>
                <a:cs typeface="Arial" charset="0"/>
              </a:rPr>
              <a:t>“The pessimist sees the difficulty in every opportunity; an optimist sees the opportunity in every difficulty.”</a:t>
            </a:r>
          </a:p>
          <a:p>
            <a:pPr marL="0" indent="0" algn="ctr" eaLnBrk="1" hangingPunct="1">
              <a:buFontTx/>
              <a:buNone/>
            </a:pPr>
            <a:endParaRPr lang="en-US" smtClean="0">
              <a:latin typeface="Arial" charset="0"/>
              <a:cs typeface="Arial" charset="0"/>
            </a:endParaRPr>
          </a:p>
          <a:p>
            <a:pPr marL="0" indent="0" algn="ctr" eaLnBrk="1" hangingPunct="1">
              <a:buFontTx/>
              <a:buNone/>
            </a:pPr>
            <a:r>
              <a:rPr lang="en-US" smtClean="0">
                <a:latin typeface="Arial" charset="0"/>
                <a:cs typeface="Arial" charset="0"/>
              </a:rPr>
              <a:t> </a:t>
            </a:r>
            <a:r>
              <a:rPr lang="en-US" sz="2800" smtClean="0">
                <a:latin typeface="Arial" charset="0"/>
                <a:cs typeface="Arial" charset="0"/>
              </a:rPr>
              <a:t>~Winston Churchill</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latin typeface="Arial" charset="0"/>
                <a:cs typeface="Arial" charset="0"/>
              </a:rPr>
              <a:t>Attitude</a:t>
            </a:r>
          </a:p>
        </p:txBody>
      </p:sp>
      <p:sp>
        <p:nvSpPr>
          <p:cNvPr id="38915" name="Content Placeholder 2"/>
          <p:cNvSpPr>
            <a:spLocks noGrp="1"/>
          </p:cNvSpPr>
          <p:nvPr>
            <p:ph idx="1"/>
          </p:nvPr>
        </p:nvSpPr>
        <p:spPr/>
        <p:txBody>
          <a:bodyPr/>
          <a:lstStyle/>
          <a:p>
            <a:pPr eaLnBrk="1" hangingPunct="1"/>
            <a:r>
              <a:rPr lang="en-US" smtClean="0">
                <a:latin typeface="Arial" charset="0"/>
                <a:cs typeface="Arial" charset="0"/>
              </a:rPr>
              <a:t>View life as a series of opportunities</a:t>
            </a:r>
          </a:p>
          <a:p>
            <a:pPr eaLnBrk="1" hangingPunct="1"/>
            <a:r>
              <a:rPr lang="en-US" smtClean="0">
                <a:latin typeface="Arial" charset="0"/>
                <a:cs typeface="Arial" charset="0"/>
              </a:rPr>
              <a:t>Do not view life as a threat or endless group of problems</a:t>
            </a:r>
          </a:p>
          <a:p>
            <a:pPr eaLnBrk="1" hangingPunct="1"/>
            <a:r>
              <a:rPr lang="en-US" smtClean="0">
                <a:latin typeface="Arial" charset="0"/>
                <a:cs typeface="Arial" charset="0"/>
              </a:rPr>
              <a:t>Seek out challenges</a:t>
            </a:r>
          </a:p>
          <a:p>
            <a:pPr eaLnBrk="1" hangingPunct="1"/>
            <a:r>
              <a:rPr lang="en-US" smtClean="0">
                <a:latin typeface="Arial" charset="0"/>
                <a:cs typeface="Arial" charset="0"/>
              </a:rPr>
              <a:t>Believe you will learn from the challenges you will face</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1BF0AB-2EC3-417C-BE66-DA2E2F29D3BC}" type="slidenum">
              <a:rPr lang="en-US" smtClean="0">
                <a:cs typeface="Arial" charset="0"/>
              </a:rPr>
              <a:pPr/>
              <a:t>13</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latin typeface="Arial" charset="0"/>
                <a:cs typeface="Arial" charset="0"/>
              </a:rPr>
              <a:t>Attitude</a:t>
            </a:r>
          </a:p>
        </p:txBody>
      </p:sp>
      <p:sp>
        <p:nvSpPr>
          <p:cNvPr id="39939" name="Content Placeholder 2"/>
          <p:cNvSpPr>
            <a:spLocks noGrp="1"/>
          </p:cNvSpPr>
          <p:nvPr>
            <p:ph idx="1"/>
          </p:nvPr>
        </p:nvSpPr>
        <p:spPr/>
        <p:txBody>
          <a:bodyPr/>
          <a:lstStyle/>
          <a:p>
            <a:pPr eaLnBrk="1" hangingPunct="1"/>
            <a:r>
              <a:rPr lang="en-US" smtClean="0">
                <a:latin typeface="Arial" charset="0"/>
                <a:cs typeface="Arial" charset="0"/>
              </a:rPr>
              <a:t>Change your self talk</a:t>
            </a:r>
          </a:p>
          <a:p>
            <a:pPr eaLnBrk="1" hangingPunct="1"/>
            <a:r>
              <a:rPr lang="en-US" smtClean="0">
                <a:latin typeface="Arial" charset="0"/>
                <a:cs typeface="Arial" charset="0"/>
              </a:rPr>
              <a:t>Watch and monitor what you say</a:t>
            </a:r>
          </a:p>
          <a:p>
            <a:pPr eaLnBrk="1" hangingPunct="1"/>
            <a:r>
              <a:rPr lang="en-US" smtClean="0">
                <a:latin typeface="Arial" charset="0"/>
                <a:cs typeface="Arial" charset="0"/>
              </a:rPr>
              <a:t>Switch your inner voice from “I can’t” to “I can!”</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EEB01E-A887-4D9F-B0E6-E3F2A81E200F}" type="slidenum">
              <a:rPr lang="en-US" smtClean="0">
                <a:cs typeface="Arial" charset="0"/>
              </a:rPr>
              <a:pPr/>
              <a:t>14</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82A0D-6AD0-4AB4-8EAF-38008715EF14}" type="slidenum">
              <a:rPr lang="en-US" smtClean="0">
                <a:cs typeface="Arial" charset="0"/>
              </a:rPr>
              <a:pPr/>
              <a:t>15</a:t>
            </a:fld>
            <a:endParaRPr lang="en-US" smtClean="0">
              <a:cs typeface="Arial" charset="0"/>
            </a:endParaRPr>
          </a:p>
        </p:txBody>
      </p:sp>
      <p:sp>
        <p:nvSpPr>
          <p:cNvPr id="40963" name="Content Placeholder 2"/>
          <p:cNvSpPr>
            <a:spLocks noGrp="1"/>
          </p:cNvSpPr>
          <p:nvPr>
            <p:ph type="body" idx="4294967295"/>
          </p:nvPr>
        </p:nvSpPr>
        <p:spPr>
          <a:xfrm>
            <a:off x="685800" y="2819400"/>
            <a:ext cx="8458200" cy="1219200"/>
          </a:xfrm>
        </p:spPr>
        <p:txBody>
          <a:bodyPr>
            <a:normAutofit fontScale="70000" lnSpcReduction="20000"/>
          </a:bodyPr>
          <a:lstStyle/>
          <a:p>
            <a:pPr marL="0" indent="0" algn="ctr" eaLnBrk="1" hangingPunct="1">
              <a:buFontTx/>
              <a:buNone/>
            </a:pPr>
            <a:r>
              <a:rPr lang="en-US" sz="4000" dirty="0" smtClean="0">
                <a:latin typeface="Arial" charset="0"/>
                <a:cs typeface="Arial" charset="0"/>
              </a:rPr>
              <a:t>“A man is but the product of his thoughts; what he thinks, he becomes.”</a:t>
            </a:r>
          </a:p>
          <a:p>
            <a:pPr marL="0" indent="0" algn="ctr" eaLnBrk="1" hangingPunct="1">
              <a:buFontTx/>
              <a:buNone/>
            </a:pPr>
            <a:r>
              <a:rPr lang="en-US" dirty="0" smtClean="0">
                <a:latin typeface="Arial" charset="0"/>
                <a:cs typeface="Arial" charset="0"/>
              </a:rPr>
              <a:t>		</a:t>
            </a:r>
            <a:r>
              <a:rPr lang="en-US" sz="2800" dirty="0" smtClean="0">
                <a:latin typeface="Arial" charset="0"/>
                <a:cs typeface="Arial" charset="0"/>
              </a:rPr>
              <a:t>~Mahatma Gandhi</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965803-C1BE-40B9-B9B5-D610053F87C2}" type="slidenum">
              <a:rPr lang="en-US" smtClean="0">
                <a:solidFill>
                  <a:schemeClr val="folHlink"/>
                </a:solidFill>
                <a:cs typeface="Arial" charset="0"/>
              </a:rPr>
              <a:pPr eaLnBrk="1" hangingPunct="1"/>
              <a:t>16</a:t>
            </a:fld>
            <a:endParaRPr lang="en-US" smtClean="0">
              <a:solidFill>
                <a:schemeClr val="folHlink"/>
              </a:solidFill>
              <a:cs typeface="Arial" charset="0"/>
            </a:endParaRPr>
          </a:p>
        </p:txBody>
      </p:sp>
      <p:sp>
        <p:nvSpPr>
          <p:cNvPr id="41987" name="TextBox 6"/>
          <p:cNvSpPr txBox="1">
            <a:spLocks noChangeArrowheads="1"/>
          </p:cNvSpPr>
          <p:nvPr/>
        </p:nvSpPr>
        <p:spPr bwMode="auto">
          <a:xfrm>
            <a:off x="1828800" y="2551113"/>
            <a:ext cx="4876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Step 3</a:t>
            </a:r>
          </a:p>
          <a:p>
            <a:pPr algn="ctr" eaLnBrk="1" hangingPunct="1"/>
            <a:r>
              <a:rPr lang="en-US" sz="5400" b="1">
                <a:solidFill>
                  <a:schemeClr val="accent2"/>
                </a:solidFill>
              </a:rPr>
              <a:t>Action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latin typeface="Arial" charset="0"/>
                <a:cs typeface="Arial" charset="0"/>
              </a:rPr>
              <a:t>Action</a:t>
            </a:r>
          </a:p>
        </p:txBody>
      </p:sp>
      <p:sp>
        <p:nvSpPr>
          <p:cNvPr id="43011" name="Content Placeholder 2"/>
          <p:cNvSpPr>
            <a:spLocks noGrp="1"/>
          </p:cNvSpPr>
          <p:nvPr>
            <p:ph idx="1"/>
          </p:nvPr>
        </p:nvSpPr>
        <p:spPr/>
        <p:txBody>
          <a:bodyPr/>
          <a:lstStyle/>
          <a:p>
            <a:pPr eaLnBrk="1" hangingPunct="1"/>
            <a:r>
              <a:rPr lang="en-US" smtClean="0">
                <a:latin typeface="Arial" charset="0"/>
                <a:cs typeface="Arial" charset="0"/>
              </a:rPr>
              <a:t>Action is attitude in motion!</a:t>
            </a:r>
          </a:p>
          <a:p>
            <a:pPr eaLnBrk="1" hangingPunct="1"/>
            <a:r>
              <a:rPr lang="en-US" smtClean="0">
                <a:latin typeface="Arial" charset="0"/>
                <a:cs typeface="Arial" charset="0"/>
              </a:rPr>
              <a:t>Embrace stressful situations</a:t>
            </a:r>
          </a:p>
          <a:p>
            <a:pPr eaLnBrk="1" hangingPunct="1"/>
            <a:r>
              <a:rPr lang="en-US" smtClean="0">
                <a:latin typeface="Arial" charset="0"/>
                <a:cs typeface="Arial" charset="0"/>
              </a:rPr>
              <a:t>Learn from others</a:t>
            </a:r>
          </a:p>
          <a:p>
            <a:pPr eaLnBrk="1" hangingPunct="1"/>
            <a:r>
              <a:rPr lang="en-US" smtClean="0">
                <a:latin typeface="Arial" charset="0"/>
                <a:cs typeface="Arial" charset="0"/>
              </a:rPr>
              <a:t>Alter your perspective</a:t>
            </a:r>
          </a:p>
          <a:p>
            <a:pPr eaLnBrk="1" hangingPunct="1"/>
            <a:r>
              <a:rPr lang="en-US" smtClean="0">
                <a:latin typeface="Arial" charset="0"/>
                <a:cs typeface="Arial" charset="0"/>
              </a:rPr>
              <a:t>Manage what you can</a:t>
            </a:r>
          </a:p>
          <a:p>
            <a:pPr eaLnBrk="1" hangingPunct="1"/>
            <a:r>
              <a:rPr lang="en-US" smtClean="0">
                <a:latin typeface="Arial" charset="0"/>
                <a:cs typeface="Arial" charset="0"/>
              </a:rPr>
              <a:t>Let go of the rest!</a:t>
            </a:r>
          </a:p>
          <a:p>
            <a:pPr eaLnBrk="1" hangingPunct="1"/>
            <a:r>
              <a:rPr lang="en-US" smtClean="0">
                <a:latin typeface="Arial" charset="0"/>
                <a:cs typeface="Arial" charset="0"/>
              </a:rPr>
              <a:t>Laugh!!!!</a:t>
            </a:r>
          </a:p>
          <a:p>
            <a:pPr eaLnBrk="1" hangingPunct="1"/>
            <a:endParaRPr lang="en-US" smtClean="0">
              <a:latin typeface="Arial" charset="0"/>
              <a:cs typeface="Arial" charset="0"/>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802CF1-8381-4505-A988-FF97CF781416}" type="slidenum">
              <a:rPr lang="en-US" smtClean="0">
                <a:cs typeface="Arial" charset="0"/>
              </a:rPr>
              <a:pPr/>
              <a:t>17</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latin typeface="Arial" charset="0"/>
                <a:cs typeface="Arial" charset="0"/>
              </a:rPr>
              <a:t>Action</a:t>
            </a:r>
          </a:p>
        </p:txBody>
      </p:sp>
      <p:sp>
        <p:nvSpPr>
          <p:cNvPr id="44035" name="Content Placeholder 2"/>
          <p:cNvSpPr>
            <a:spLocks noGrp="1"/>
          </p:cNvSpPr>
          <p:nvPr>
            <p:ph idx="1"/>
          </p:nvPr>
        </p:nvSpPr>
        <p:spPr/>
        <p:txBody>
          <a:bodyPr/>
          <a:lstStyle/>
          <a:p>
            <a:pPr eaLnBrk="1" hangingPunct="1"/>
            <a:r>
              <a:rPr lang="en-US" smtClean="0">
                <a:latin typeface="Arial" charset="0"/>
                <a:cs typeface="Arial" charset="0"/>
              </a:rPr>
              <a:t>Learn to say “No”</a:t>
            </a:r>
          </a:p>
          <a:p>
            <a:pPr eaLnBrk="1" hangingPunct="1"/>
            <a:r>
              <a:rPr lang="en-US" smtClean="0">
                <a:latin typeface="Arial" charset="0"/>
                <a:cs typeface="Arial" charset="0"/>
              </a:rPr>
              <a:t>Practice relaxation techniques</a:t>
            </a:r>
          </a:p>
          <a:p>
            <a:pPr lvl="1" eaLnBrk="1" hangingPunct="1"/>
            <a:r>
              <a:rPr lang="en-US" smtClean="0">
                <a:latin typeface="Arial" charset="0"/>
                <a:cs typeface="Arial" charset="0"/>
              </a:rPr>
              <a:t>Muscle relaxation</a:t>
            </a:r>
          </a:p>
          <a:p>
            <a:pPr lvl="1" eaLnBrk="1" hangingPunct="1"/>
            <a:r>
              <a:rPr lang="en-US" smtClean="0">
                <a:latin typeface="Arial" charset="0"/>
                <a:cs typeface="Arial" charset="0"/>
              </a:rPr>
              <a:t>Breathing techniques</a:t>
            </a:r>
          </a:p>
          <a:p>
            <a:pPr lvl="1" eaLnBrk="1" hangingPunct="1"/>
            <a:r>
              <a:rPr lang="en-US" smtClean="0">
                <a:latin typeface="Arial" charset="0"/>
                <a:cs typeface="Arial" charset="0"/>
              </a:rPr>
              <a:t>Imagery/Visualization</a:t>
            </a:r>
          </a:p>
          <a:p>
            <a:pPr lvl="1" eaLnBrk="1" hangingPunct="1"/>
            <a:r>
              <a:rPr lang="en-US" smtClean="0">
                <a:latin typeface="Arial" charset="0"/>
                <a:cs typeface="Arial" charset="0"/>
              </a:rPr>
              <a:t>Exercise</a:t>
            </a:r>
          </a:p>
          <a:p>
            <a:pPr lvl="1" eaLnBrk="1" hangingPunct="1"/>
            <a:r>
              <a:rPr lang="en-US" smtClean="0">
                <a:latin typeface="Arial" charset="0"/>
                <a:cs typeface="Arial" charset="0"/>
              </a:rPr>
              <a:t>Meditation/Prayer</a:t>
            </a:r>
          </a:p>
          <a:p>
            <a:pPr lvl="1" eaLnBrk="1" hangingPunct="1"/>
            <a:r>
              <a:rPr lang="en-US" smtClean="0">
                <a:latin typeface="Arial" charset="0"/>
                <a:cs typeface="Arial" charset="0"/>
              </a:rPr>
              <a:t>Massages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4931AC-82C0-4070-BBB7-A884061F0743}" type="slidenum">
              <a:rPr lang="en-US" smtClean="0">
                <a:cs typeface="Arial" charset="0"/>
              </a:rPr>
              <a:pPr/>
              <a:t>18</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7E8D2E-2CDB-45A2-92FB-2C30AC8BCEB5}" type="slidenum">
              <a:rPr lang="en-US" smtClean="0">
                <a:solidFill>
                  <a:schemeClr val="folHlink"/>
                </a:solidFill>
                <a:cs typeface="Arial" charset="0"/>
              </a:rPr>
              <a:pPr eaLnBrk="1" hangingPunct="1"/>
              <a:t>19</a:t>
            </a:fld>
            <a:endParaRPr lang="en-US" smtClean="0">
              <a:solidFill>
                <a:schemeClr val="folHlink"/>
              </a:solidFill>
              <a:cs typeface="Arial" charset="0"/>
            </a:endParaRPr>
          </a:p>
        </p:txBody>
      </p:sp>
      <p:sp>
        <p:nvSpPr>
          <p:cNvPr id="45059" name="TextBox 5"/>
          <p:cNvSpPr txBox="1">
            <a:spLocks noChangeArrowheads="1"/>
          </p:cNvSpPr>
          <p:nvPr/>
        </p:nvSpPr>
        <p:spPr bwMode="auto">
          <a:xfrm>
            <a:off x="1066800" y="2286000"/>
            <a:ext cx="723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a:t>“The time to relax is when you don’t have time for it!”</a:t>
            </a:r>
          </a:p>
          <a:p>
            <a:pPr algn="just" eaLnBrk="1" hangingPunct="1"/>
            <a:endParaRPr lang="en-US" sz="1000"/>
          </a:p>
          <a:p>
            <a:pPr algn="r" eaLnBrk="1" hangingPunct="1"/>
            <a:r>
              <a:rPr lang="en-US" sz="2800"/>
              <a:t>~Sydney Harris</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latin typeface="Arial" charset="0"/>
                <a:cs typeface="Arial" charset="0"/>
              </a:rPr>
              <a:t>Agenda</a:t>
            </a:r>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89FEB6-B72F-4D5B-9BA1-F8B503F7990D}" type="slidenum">
              <a:rPr lang="en-US" smtClean="0">
                <a:cs typeface="Arial" charset="0"/>
              </a:rPr>
              <a:pPr/>
              <a:t>2</a:t>
            </a:fld>
            <a:endParaRPr lang="en-US" smtClean="0">
              <a:cs typeface="Arial" charset="0"/>
            </a:endParaRPr>
          </a:p>
        </p:txBody>
      </p:sp>
      <p:sp>
        <p:nvSpPr>
          <p:cNvPr id="13" name="Freeform 12"/>
          <p:cNvSpPr/>
          <p:nvPr/>
        </p:nvSpPr>
        <p:spPr>
          <a:xfrm>
            <a:off x="2362200" y="4575081"/>
            <a:ext cx="6477000" cy="930275"/>
          </a:xfrm>
          <a:custGeom>
            <a:avLst/>
            <a:gdLst>
              <a:gd name="connsiteX0" fmla="*/ 0 w 6477000"/>
              <a:gd name="connsiteY0" fmla="*/ 0 h 929963"/>
              <a:gd name="connsiteX1" fmla="*/ 6477000 w 6477000"/>
              <a:gd name="connsiteY1" fmla="*/ 0 h 929963"/>
              <a:gd name="connsiteX2" fmla="*/ 6477000 w 6477000"/>
              <a:gd name="connsiteY2" fmla="*/ 929963 h 929963"/>
              <a:gd name="connsiteX3" fmla="*/ 0 w 6477000"/>
              <a:gd name="connsiteY3" fmla="*/ 929963 h 929963"/>
              <a:gd name="connsiteX4" fmla="*/ 0 w 6477000"/>
              <a:gd name="connsiteY4" fmla="*/ 0 h 92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929963">
                <a:moveTo>
                  <a:pt x="0" y="0"/>
                </a:moveTo>
                <a:lnTo>
                  <a:pt x="6477000" y="0"/>
                </a:lnTo>
                <a:lnTo>
                  <a:pt x="6477000" y="929963"/>
                </a:lnTo>
                <a:lnTo>
                  <a:pt x="0" y="929963"/>
                </a:lnTo>
                <a:lnTo>
                  <a:pt x="0" y="0"/>
                </a:lnTo>
                <a:close/>
              </a:path>
            </a:pathLst>
          </a:custGeom>
          <a:solidFill>
            <a:schemeClr val="bg2">
              <a:lumMod val="75000"/>
            </a:schemeClr>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234696" tIns="234696" rIns="234696" bIns="234696" spcCol="1270" anchor="ctr"/>
          <a:lstStyle/>
          <a:p>
            <a:pPr algn="ctr" defTabSz="1466850">
              <a:lnSpc>
                <a:spcPct val="90000"/>
              </a:lnSpc>
              <a:spcAft>
                <a:spcPct val="35000"/>
              </a:spcAft>
              <a:defRPr/>
            </a:pPr>
            <a:r>
              <a:rPr lang="en-US" sz="3300" b="1" dirty="0"/>
              <a:t>Summary</a:t>
            </a:r>
          </a:p>
        </p:txBody>
      </p:sp>
      <p:sp>
        <p:nvSpPr>
          <p:cNvPr id="14" name="Freeform 13"/>
          <p:cNvSpPr/>
          <p:nvPr/>
        </p:nvSpPr>
        <p:spPr>
          <a:xfrm>
            <a:off x="2362200" y="3159031"/>
            <a:ext cx="6477000" cy="1430338"/>
          </a:xfrm>
          <a:custGeom>
            <a:avLst/>
            <a:gdLst>
              <a:gd name="connsiteX0" fmla="*/ 0 w 6477000"/>
              <a:gd name="connsiteY0" fmla="*/ 500928 h 1430283"/>
              <a:gd name="connsiteX1" fmla="*/ 3059715 w 6477000"/>
              <a:gd name="connsiteY1" fmla="*/ 500928 h 1430283"/>
              <a:gd name="connsiteX2" fmla="*/ 3059715 w 6477000"/>
              <a:gd name="connsiteY2" fmla="*/ 357571 h 1430283"/>
              <a:gd name="connsiteX3" fmla="*/ 2880929 w 6477000"/>
              <a:gd name="connsiteY3" fmla="*/ 357571 h 1430283"/>
              <a:gd name="connsiteX4" fmla="*/ 3238500 w 6477000"/>
              <a:gd name="connsiteY4" fmla="*/ 0 h 1430283"/>
              <a:gd name="connsiteX5" fmla="*/ 3596071 w 6477000"/>
              <a:gd name="connsiteY5" fmla="*/ 357571 h 1430283"/>
              <a:gd name="connsiteX6" fmla="*/ 3417285 w 6477000"/>
              <a:gd name="connsiteY6" fmla="*/ 357571 h 1430283"/>
              <a:gd name="connsiteX7" fmla="*/ 3417285 w 6477000"/>
              <a:gd name="connsiteY7" fmla="*/ 500928 h 1430283"/>
              <a:gd name="connsiteX8" fmla="*/ 6477000 w 6477000"/>
              <a:gd name="connsiteY8" fmla="*/ 500928 h 1430283"/>
              <a:gd name="connsiteX9" fmla="*/ 6477000 w 6477000"/>
              <a:gd name="connsiteY9" fmla="*/ 1430283 h 1430283"/>
              <a:gd name="connsiteX10" fmla="*/ 0 w 6477000"/>
              <a:gd name="connsiteY10" fmla="*/ 1430283 h 1430283"/>
              <a:gd name="connsiteX11" fmla="*/ 0 w 6477000"/>
              <a:gd name="connsiteY11" fmla="*/ 500928 h 14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430283">
                <a:moveTo>
                  <a:pt x="6477000" y="929355"/>
                </a:moveTo>
                <a:lnTo>
                  <a:pt x="3417285" y="929355"/>
                </a:lnTo>
                <a:lnTo>
                  <a:pt x="3417285" y="1072712"/>
                </a:lnTo>
                <a:lnTo>
                  <a:pt x="3596071" y="1072712"/>
                </a:lnTo>
                <a:lnTo>
                  <a:pt x="3238500" y="1430282"/>
                </a:lnTo>
                <a:lnTo>
                  <a:pt x="2880929" y="1072712"/>
                </a:lnTo>
                <a:lnTo>
                  <a:pt x="3059715" y="1072712"/>
                </a:lnTo>
                <a:lnTo>
                  <a:pt x="3059715" y="929355"/>
                </a:lnTo>
                <a:lnTo>
                  <a:pt x="0" y="929355"/>
                </a:lnTo>
                <a:lnTo>
                  <a:pt x="0" y="1"/>
                </a:lnTo>
                <a:lnTo>
                  <a:pt x="6477000" y="1"/>
                </a:lnTo>
                <a:lnTo>
                  <a:pt x="6477000" y="929355"/>
                </a:lnTo>
                <a:close/>
              </a:path>
            </a:pathLst>
          </a:custGeom>
          <a:solidFill>
            <a:schemeClr val="bg2">
              <a:lumMod val="75000"/>
            </a:schemeClr>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234695" tIns="234696" rIns="234696" bIns="735624" spcCol="1270" anchor="ctr"/>
          <a:lstStyle/>
          <a:p>
            <a:pPr algn="ctr" defTabSz="1466850">
              <a:lnSpc>
                <a:spcPct val="90000"/>
              </a:lnSpc>
              <a:spcAft>
                <a:spcPct val="35000"/>
              </a:spcAft>
              <a:defRPr/>
            </a:pPr>
            <a:r>
              <a:rPr lang="en-US" sz="3300" b="1" dirty="0"/>
              <a:t>Steps to handle stress</a:t>
            </a:r>
          </a:p>
        </p:txBody>
      </p:sp>
      <p:sp>
        <p:nvSpPr>
          <p:cNvPr id="15" name="Freeform 14"/>
          <p:cNvSpPr/>
          <p:nvPr/>
        </p:nvSpPr>
        <p:spPr>
          <a:xfrm>
            <a:off x="2362200" y="1741394"/>
            <a:ext cx="6477000" cy="1430337"/>
          </a:xfrm>
          <a:custGeom>
            <a:avLst/>
            <a:gdLst>
              <a:gd name="connsiteX0" fmla="*/ 0 w 6477000"/>
              <a:gd name="connsiteY0" fmla="*/ 500928 h 1430283"/>
              <a:gd name="connsiteX1" fmla="*/ 3059715 w 6477000"/>
              <a:gd name="connsiteY1" fmla="*/ 500928 h 1430283"/>
              <a:gd name="connsiteX2" fmla="*/ 3059715 w 6477000"/>
              <a:gd name="connsiteY2" fmla="*/ 357571 h 1430283"/>
              <a:gd name="connsiteX3" fmla="*/ 2880929 w 6477000"/>
              <a:gd name="connsiteY3" fmla="*/ 357571 h 1430283"/>
              <a:gd name="connsiteX4" fmla="*/ 3238500 w 6477000"/>
              <a:gd name="connsiteY4" fmla="*/ 0 h 1430283"/>
              <a:gd name="connsiteX5" fmla="*/ 3596071 w 6477000"/>
              <a:gd name="connsiteY5" fmla="*/ 357571 h 1430283"/>
              <a:gd name="connsiteX6" fmla="*/ 3417285 w 6477000"/>
              <a:gd name="connsiteY6" fmla="*/ 357571 h 1430283"/>
              <a:gd name="connsiteX7" fmla="*/ 3417285 w 6477000"/>
              <a:gd name="connsiteY7" fmla="*/ 500928 h 1430283"/>
              <a:gd name="connsiteX8" fmla="*/ 6477000 w 6477000"/>
              <a:gd name="connsiteY8" fmla="*/ 500928 h 1430283"/>
              <a:gd name="connsiteX9" fmla="*/ 6477000 w 6477000"/>
              <a:gd name="connsiteY9" fmla="*/ 1430283 h 1430283"/>
              <a:gd name="connsiteX10" fmla="*/ 0 w 6477000"/>
              <a:gd name="connsiteY10" fmla="*/ 1430283 h 1430283"/>
              <a:gd name="connsiteX11" fmla="*/ 0 w 6477000"/>
              <a:gd name="connsiteY11" fmla="*/ 500928 h 14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430283">
                <a:moveTo>
                  <a:pt x="6477000" y="929355"/>
                </a:moveTo>
                <a:lnTo>
                  <a:pt x="3417285" y="929355"/>
                </a:lnTo>
                <a:lnTo>
                  <a:pt x="3417285" y="1072712"/>
                </a:lnTo>
                <a:lnTo>
                  <a:pt x="3596071" y="1072712"/>
                </a:lnTo>
                <a:lnTo>
                  <a:pt x="3238500" y="1430282"/>
                </a:lnTo>
                <a:lnTo>
                  <a:pt x="2880929" y="1072712"/>
                </a:lnTo>
                <a:lnTo>
                  <a:pt x="3059715" y="1072712"/>
                </a:lnTo>
                <a:lnTo>
                  <a:pt x="3059715" y="929355"/>
                </a:lnTo>
                <a:lnTo>
                  <a:pt x="0" y="929355"/>
                </a:lnTo>
                <a:lnTo>
                  <a:pt x="0" y="1"/>
                </a:lnTo>
                <a:lnTo>
                  <a:pt x="6477000" y="1"/>
                </a:lnTo>
                <a:lnTo>
                  <a:pt x="6477000" y="929355"/>
                </a:lnTo>
                <a:close/>
              </a:path>
            </a:pathLst>
          </a:custGeom>
          <a:solidFill>
            <a:schemeClr val="bg2">
              <a:lumMod val="75000"/>
            </a:schemeClr>
          </a:solidFill>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234695" tIns="234697" rIns="234696" bIns="735625" spcCol="1270" anchor="ctr"/>
          <a:lstStyle/>
          <a:p>
            <a:pPr algn="ctr" defTabSz="1466850">
              <a:lnSpc>
                <a:spcPct val="90000"/>
              </a:lnSpc>
              <a:spcAft>
                <a:spcPct val="35000"/>
              </a:spcAft>
              <a:defRPr/>
            </a:pPr>
            <a:r>
              <a:rPr lang="en-US" sz="3300" b="1" dirty="0"/>
              <a:t>What is stress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1000"/>
                            </p:stCondLst>
                            <p:childTnLst>
                              <p:par>
                                <p:cTn id="9" presetID="10" presetClass="entr" presetSubtype="0" fill="hold" grpId="0" nodeType="afterEffect">
                                  <p:stCondLst>
                                    <p:cond delay="7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2250"/>
                            </p:stCondLst>
                            <p:childTnLst>
                              <p:par>
                                <p:cTn id="13" presetID="10" presetClass="entr" presetSubtype="0" fill="hold" grpId="0" nodeType="afterEffect">
                                  <p:stCondLst>
                                    <p:cond delay="7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7DFB69-2284-442B-8943-BBF57026F57A}" type="slidenum">
              <a:rPr lang="en-US" smtClean="0">
                <a:cs typeface="Arial" charset="0"/>
              </a:rPr>
              <a:pPr/>
              <a:t>20</a:t>
            </a:fld>
            <a:endParaRPr lang="en-US" smtClean="0">
              <a:cs typeface="Arial" charset="0"/>
            </a:endParaRPr>
          </a:p>
        </p:txBody>
      </p:sp>
      <p:sp>
        <p:nvSpPr>
          <p:cNvPr id="46083" name="TextBox 5"/>
          <p:cNvSpPr txBox="1">
            <a:spLocks noChangeArrowheads="1"/>
          </p:cNvSpPr>
          <p:nvPr/>
        </p:nvSpPr>
        <p:spPr bwMode="auto">
          <a:xfrm>
            <a:off x="1219200" y="2514600"/>
            <a:ext cx="7086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a:t>“Don’t Sweat the Small Stuff! It’s Almost All Small Stuff!”</a:t>
            </a:r>
          </a:p>
          <a:p>
            <a:pPr eaLnBrk="1" hangingPunct="1"/>
            <a:endParaRPr lang="en-US" sz="1000"/>
          </a:p>
          <a:p>
            <a:pPr algn="r" eaLnBrk="1" hangingPunct="1"/>
            <a:r>
              <a:rPr lang="en-US" sz="2800"/>
              <a:t>~Dr. Richard Carlson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4FCE9B-F7CD-4708-92EF-E819A47E1141}" type="slidenum">
              <a:rPr lang="en-US" smtClean="0">
                <a:cs typeface="Arial" charset="0"/>
              </a:rPr>
              <a:pPr/>
              <a:t>21</a:t>
            </a:fld>
            <a:endParaRPr lang="en-US" smtClean="0">
              <a:cs typeface="Arial" charset="0"/>
            </a:endParaRPr>
          </a:p>
        </p:txBody>
      </p:sp>
      <p:sp>
        <p:nvSpPr>
          <p:cNvPr id="47107" name="TextBox 6"/>
          <p:cNvSpPr txBox="1">
            <a:spLocks noChangeArrowheads="1"/>
          </p:cNvSpPr>
          <p:nvPr/>
        </p:nvSpPr>
        <p:spPr bwMode="auto">
          <a:xfrm>
            <a:off x="2057400" y="2690813"/>
            <a:ext cx="4724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Step 4</a:t>
            </a:r>
          </a:p>
          <a:p>
            <a:pPr algn="ctr" eaLnBrk="1" hangingPunct="1"/>
            <a:r>
              <a:rPr lang="en-US" sz="5400" b="1">
                <a:solidFill>
                  <a:schemeClr val="accent2"/>
                </a:solidFill>
              </a:rPr>
              <a:t>Control</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latin typeface="Arial" charset="0"/>
                <a:cs typeface="Arial" charset="0"/>
              </a:rPr>
              <a:t>Control</a:t>
            </a:r>
          </a:p>
        </p:txBody>
      </p:sp>
      <p:sp>
        <p:nvSpPr>
          <p:cNvPr id="48131" name="Content Placeholder 2"/>
          <p:cNvSpPr>
            <a:spLocks noGrp="1"/>
          </p:cNvSpPr>
          <p:nvPr>
            <p:ph idx="1"/>
          </p:nvPr>
        </p:nvSpPr>
        <p:spPr/>
        <p:txBody>
          <a:bodyPr/>
          <a:lstStyle/>
          <a:p>
            <a:pPr eaLnBrk="1" hangingPunct="1"/>
            <a:r>
              <a:rPr lang="en-US" smtClean="0">
                <a:latin typeface="Arial" charset="0"/>
                <a:cs typeface="Arial" charset="0"/>
              </a:rPr>
              <a:t>You must believe you have control of your life</a:t>
            </a:r>
          </a:p>
          <a:p>
            <a:pPr eaLnBrk="1" hangingPunct="1"/>
            <a:r>
              <a:rPr lang="en-US" smtClean="0">
                <a:latin typeface="Arial" charset="0"/>
                <a:cs typeface="Arial" charset="0"/>
              </a:rPr>
              <a:t>You must believe you can manage any problem you face</a:t>
            </a:r>
          </a:p>
          <a:p>
            <a:pPr eaLnBrk="1" hangingPunct="1"/>
            <a:r>
              <a:rPr lang="en-US" smtClean="0">
                <a:latin typeface="Arial" charset="0"/>
                <a:cs typeface="Arial" charset="0"/>
              </a:rPr>
              <a:t>You must develop a positive outlook on life</a:t>
            </a:r>
          </a:p>
          <a:p>
            <a:pPr eaLnBrk="1" hangingPunct="1"/>
            <a:r>
              <a:rPr lang="en-US" smtClean="0">
                <a:latin typeface="Arial" charset="0"/>
                <a:cs typeface="Arial" charset="0"/>
              </a:rPr>
              <a:t>Feeling in control helps decrease stress</a:t>
            </a: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2E7067-3004-403E-BEA8-EDE45444F30F}" type="slidenum">
              <a:rPr lang="en-US" smtClean="0">
                <a:cs typeface="Arial" charset="0"/>
              </a:rPr>
              <a:pPr/>
              <a:t>22</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latin typeface="Arial" charset="0"/>
                <a:cs typeface="Arial" charset="0"/>
              </a:rPr>
              <a:t>Control</a:t>
            </a:r>
          </a:p>
        </p:txBody>
      </p:sp>
      <p:sp>
        <p:nvSpPr>
          <p:cNvPr id="49155" name="Content Placeholder 2"/>
          <p:cNvSpPr>
            <a:spLocks noGrp="1"/>
          </p:cNvSpPr>
          <p:nvPr>
            <p:ph idx="1"/>
          </p:nvPr>
        </p:nvSpPr>
        <p:spPr/>
        <p:txBody>
          <a:bodyPr/>
          <a:lstStyle/>
          <a:p>
            <a:pPr eaLnBrk="1" hangingPunct="1"/>
            <a:r>
              <a:rPr lang="en-US" smtClean="0">
                <a:latin typeface="Arial" charset="0"/>
                <a:cs typeface="Arial" charset="0"/>
              </a:rPr>
              <a:t>Respond appropriately to any given situation</a:t>
            </a:r>
          </a:p>
          <a:p>
            <a:pPr eaLnBrk="1" hangingPunct="1"/>
            <a:r>
              <a:rPr lang="en-US" smtClean="0">
                <a:latin typeface="Arial" charset="0"/>
                <a:cs typeface="Arial" charset="0"/>
              </a:rPr>
              <a:t>Minimize effects of stress by exploring possible consequences of action or inaction</a:t>
            </a:r>
          </a:p>
          <a:p>
            <a:pPr lvl="1" eaLnBrk="1" hangingPunct="1"/>
            <a:r>
              <a:rPr lang="en-US" smtClean="0">
                <a:latin typeface="Arial" charset="0"/>
                <a:cs typeface="Arial" charset="0"/>
              </a:rPr>
              <a:t>Remove fear of the unknown</a:t>
            </a:r>
          </a:p>
          <a:p>
            <a:pPr lvl="1" eaLnBrk="1" hangingPunct="1"/>
            <a:r>
              <a:rPr lang="en-US" smtClean="0">
                <a:latin typeface="Arial" charset="0"/>
                <a:cs typeface="Arial" charset="0"/>
              </a:rPr>
              <a:t>Deal with it rationally</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A865D0-DF03-4598-83C5-F582AE54E0EB}" type="slidenum">
              <a:rPr lang="en-US" smtClean="0">
                <a:cs typeface="Arial" charset="0"/>
              </a:rPr>
              <a:pPr/>
              <a:t>23</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CB0719-334E-4FBB-843E-BF88A7BBFE22}" type="slidenum">
              <a:rPr lang="en-US" smtClean="0">
                <a:cs typeface="Arial" charset="0"/>
              </a:rPr>
              <a:pPr/>
              <a:t>24</a:t>
            </a:fld>
            <a:endParaRPr lang="en-US" smtClean="0">
              <a:cs typeface="Arial" charset="0"/>
            </a:endParaRPr>
          </a:p>
        </p:txBody>
      </p:sp>
      <p:sp>
        <p:nvSpPr>
          <p:cNvPr id="50179" name="TextBox 6"/>
          <p:cNvSpPr txBox="1">
            <a:spLocks noChangeArrowheads="1"/>
          </p:cNvSpPr>
          <p:nvPr/>
        </p:nvSpPr>
        <p:spPr bwMode="auto">
          <a:xfrm>
            <a:off x="1676400" y="2590800"/>
            <a:ext cx="586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Step 5</a:t>
            </a:r>
          </a:p>
          <a:p>
            <a:pPr algn="ctr" eaLnBrk="1" hangingPunct="1"/>
            <a:r>
              <a:rPr lang="en-US" sz="5400" b="1">
                <a:solidFill>
                  <a:schemeClr val="accent2"/>
                </a:solidFill>
              </a:rPr>
              <a:t>Commitment</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latin typeface="Arial" charset="0"/>
                <a:cs typeface="Arial" charset="0"/>
              </a:rPr>
              <a:t>Commitment</a:t>
            </a:r>
          </a:p>
        </p:txBody>
      </p:sp>
      <p:sp>
        <p:nvSpPr>
          <p:cNvPr id="51203" name="Content Placeholder 2"/>
          <p:cNvSpPr>
            <a:spLocks noGrp="1"/>
          </p:cNvSpPr>
          <p:nvPr>
            <p:ph idx="1"/>
          </p:nvPr>
        </p:nvSpPr>
        <p:spPr/>
        <p:txBody>
          <a:bodyPr/>
          <a:lstStyle/>
          <a:p>
            <a:pPr eaLnBrk="1" hangingPunct="1"/>
            <a:r>
              <a:rPr lang="en-US" smtClean="0">
                <a:latin typeface="Arial" charset="0"/>
                <a:cs typeface="Arial" charset="0"/>
              </a:rPr>
              <a:t>Have a mission or purpose for </a:t>
            </a:r>
            <a:br>
              <a:rPr lang="en-US" smtClean="0">
                <a:latin typeface="Arial" charset="0"/>
                <a:cs typeface="Arial" charset="0"/>
              </a:rPr>
            </a:br>
            <a:r>
              <a:rPr lang="en-US" smtClean="0">
                <a:latin typeface="Arial" charset="0"/>
                <a:cs typeface="Arial" charset="0"/>
              </a:rPr>
              <a:t>your life</a:t>
            </a:r>
          </a:p>
          <a:p>
            <a:pPr eaLnBrk="1" hangingPunct="1"/>
            <a:r>
              <a:rPr lang="en-US" smtClean="0">
                <a:latin typeface="Arial" charset="0"/>
                <a:cs typeface="Arial" charset="0"/>
              </a:rPr>
              <a:t>Be committed to whatever you do</a:t>
            </a:r>
          </a:p>
          <a:p>
            <a:pPr eaLnBrk="1" hangingPunct="1"/>
            <a:r>
              <a:rPr lang="en-US" smtClean="0">
                <a:latin typeface="Arial" charset="0"/>
                <a:cs typeface="Arial" charset="0"/>
              </a:rPr>
              <a:t>Believe what you do is meaningful, purposeful and right</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C2B431-803A-47E4-B8B9-827DD8C0EB10}" type="slidenum">
              <a:rPr lang="en-US" smtClean="0">
                <a:cs typeface="Arial" charset="0"/>
              </a:rPr>
              <a:pPr/>
              <a:t>25</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latin typeface="Arial" charset="0"/>
                <a:cs typeface="Arial" charset="0"/>
              </a:rPr>
              <a:t>Commitment</a:t>
            </a:r>
          </a:p>
        </p:txBody>
      </p:sp>
      <p:sp>
        <p:nvSpPr>
          <p:cNvPr id="52227" name="Content Placeholder 2"/>
          <p:cNvSpPr>
            <a:spLocks noGrp="1"/>
          </p:cNvSpPr>
          <p:nvPr>
            <p:ph idx="1"/>
          </p:nvPr>
        </p:nvSpPr>
        <p:spPr/>
        <p:txBody>
          <a:bodyPr/>
          <a:lstStyle/>
          <a:p>
            <a:pPr eaLnBrk="1" hangingPunct="1"/>
            <a:r>
              <a:rPr lang="en-US" smtClean="0">
                <a:latin typeface="Arial" charset="0"/>
                <a:cs typeface="Arial" charset="0"/>
              </a:rPr>
              <a:t>Commit to learn from </a:t>
            </a:r>
            <a:r>
              <a:rPr lang="en-US" smtClean="0">
                <a:solidFill>
                  <a:srgbClr val="FF0000"/>
                </a:solidFill>
                <a:latin typeface="Arial" charset="0"/>
                <a:cs typeface="Arial" charset="0"/>
              </a:rPr>
              <a:t>EVERY</a:t>
            </a:r>
            <a:r>
              <a:rPr lang="en-US" smtClean="0">
                <a:latin typeface="Arial" charset="0"/>
                <a:cs typeface="Arial" charset="0"/>
              </a:rPr>
              <a:t> experience</a:t>
            </a:r>
          </a:p>
          <a:p>
            <a:pPr eaLnBrk="1" hangingPunct="1"/>
            <a:r>
              <a:rPr lang="en-US" smtClean="0">
                <a:latin typeface="Arial" charset="0"/>
                <a:cs typeface="Arial" charset="0"/>
              </a:rPr>
              <a:t>By experiencing stress, we learn to deal with stress</a:t>
            </a:r>
          </a:p>
          <a:p>
            <a:pPr eaLnBrk="1" hangingPunct="1"/>
            <a:r>
              <a:rPr lang="en-US" smtClean="0">
                <a:latin typeface="Arial" charset="0"/>
                <a:cs typeface="Arial" charset="0"/>
              </a:rPr>
              <a:t>We actually train ourselves to better handle stress</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3E4BA2-2660-46AB-8E52-7DC5A6A812C2}" type="slidenum">
              <a:rPr lang="en-US" smtClean="0">
                <a:solidFill>
                  <a:schemeClr val="folHlink"/>
                </a:solidFill>
                <a:cs typeface="Arial" charset="0"/>
              </a:rPr>
              <a:pPr eaLnBrk="1" hangingPunct="1"/>
              <a:t>26</a:t>
            </a:fld>
            <a:endParaRPr lang="en-US" smtClean="0">
              <a:solidFill>
                <a:schemeClr val="folHlink"/>
              </a:solidFill>
              <a:cs typeface="Arial"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9255B3-EC83-47B1-9135-1A76CC6C6C7F}" type="slidenum">
              <a:rPr lang="en-US" smtClean="0">
                <a:cs typeface="Arial" charset="0"/>
              </a:rPr>
              <a:pPr/>
              <a:t>27</a:t>
            </a:fld>
            <a:endParaRPr lang="en-US" smtClean="0">
              <a:cs typeface="Arial" charset="0"/>
            </a:endParaRPr>
          </a:p>
        </p:txBody>
      </p:sp>
      <p:pic>
        <p:nvPicPr>
          <p:cNvPr id="30726" name="Picture 6" descr="C:\Documents and Settings\saraw\Local Settings\Temporary Internet Files\Content.IE5\64W2TI3N\MC900434859[1].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038600" y="2209800"/>
            <a:ext cx="2609850"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smtClean="0">
                <a:latin typeface="Arial" charset="0"/>
                <a:cs typeface="Arial" charset="0"/>
              </a:rPr>
              <a:t>Contact Information	</a:t>
            </a:r>
          </a:p>
        </p:txBody>
      </p:sp>
      <p:sp>
        <p:nvSpPr>
          <p:cNvPr id="31747" name="Content Placeholder 4"/>
          <p:cNvSpPr>
            <a:spLocks noGrp="1"/>
          </p:cNvSpPr>
          <p:nvPr>
            <p:ph idx="1"/>
          </p:nvPr>
        </p:nvSpPr>
        <p:spPr>
          <a:xfrm>
            <a:off x="2438400" y="1981200"/>
            <a:ext cx="7086600" cy="3916363"/>
          </a:xfrm>
        </p:spPr>
        <p:txBody>
          <a:bodyPr/>
          <a:lstStyle/>
          <a:p>
            <a:pPr marL="0" indent="0" eaLnBrk="1" hangingPunct="1">
              <a:buFontTx/>
              <a:buNone/>
              <a:defRPr/>
            </a:pPr>
            <a:r>
              <a:rPr lang="en-US" sz="4000" b="1" dirty="0" smtClean="0"/>
              <a:t>Tami </a:t>
            </a:r>
            <a:r>
              <a:rPr lang="en-US" sz="4000" b="1" dirty="0" smtClean="0"/>
              <a:t>Gilbeaux, CPFM</a:t>
            </a:r>
            <a:endParaRPr lang="en-US" sz="4000" b="1" dirty="0" smtClean="0"/>
          </a:p>
          <a:p>
            <a:pPr marL="0" indent="0" eaLnBrk="1" hangingPunct="1">
              <a:buFontTx/>
              <a:buNone/>
              <a:defRPr/>
            </a:pPr>
            <a:r>
              <a:rPr lang="en-US" dirty="0" smtClean="0"/>
              <a:t>Strategic Business Director</a:t>
            </a:r>
          </a:p>
          <a:p>
            <a:pPr marL="0" indent="0" algn="ctr" eaLnBrk="1" hangingPunct="1">
              <a:buFontTx/>
              <a:buNone/>
              <a:defRPr/>
            </a:pPr>
            <a:endParaRPr lang="en-US" sz="1000" dirty="0" smtClean="0"/>
          </a:p>
          <a:p>
            <a:pPr marL="0" indent="0" eaLnBrk="1" hangingPunct="1">
              <a:buFontTx/>
              <a:buNone/>
              <a:defRPr/>
            </a:pPr>
            <a:r>
              <a:rPr lang="en-US" dirty="0" smtClean="0"/>
              <a:t>tamig@inceptia.org</a:t>
            </a:r>
          </a:p>
          <a:p>
            <a:pPr marL="0" indent="0" algn="ctr" eaLnBrk="1" hangingPunct="1">
              <a:buFontTx/>
              <a:buNone/>
              <a:defRPr/>
            </a:pPr>
            <a:endParaRPr lang="en-US" sz="1000" dirty="0" smtClean="0"/>
          </a:p>
          <a:p>
            <a:pPr marL="0" indent="0" eaLnBrk="1" hangingPunct="1">
              <a:buFontTx/>
              <a:buNone/>
              <a:defRPr/>
            </a:pPr>
            <a:r>
              <a:rPr lang="en-US" dirty="0" smtClean="0"/>
              <a:t>315.692.2063</a:t>
            </a:r>
          </a:p>
          <a:p>
            <a:pPr eaLnBrk="1" hangingPunct="1">
              <a:buFont typeface="Arial" pitchFamily="34" charset="0"/>
              <a:buChar char="•"/>
              <a:defRPr/>
            </a:pPr>
            <a:endParaRPr lang="en-US" dirty="0" smtClean="0"/>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13424E-FDA7-4D13-8BCE-6ABD26A5C9F4}" type="slidenum">
              <a:rPr lang="en-US" smtClean="0">
                <a:cs typeface="Arial" charset="0"/>
              </a:rPr>
              <a:pPr/>
              <a:t>28</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latin typeface="Arial" charset="0"/>
                <a:cs typeface="Arial" charset="0"/>
              </a:rPr>
              <a:t>Definition</a:t>
            </a:r>
          </a:p>
        </p:txBody>
      </p:sp>
      <p:sp>
        <p:nvSpPr>
          <p:cNvPr id="28675" name="Content Placeholder 2"/>
          <p:cNvSpPr>
            <a:spLocks noGrp="1"/>
          </p:cNvSpPr>
          <p:nvPr>
            <p:ph idx="1"/>
          </p:nvPr>
        </p:nvSpPr>
        <p:spPr/>
        <p:txBody>
          <a:bodyPr anchor="ctr"/>
          <a:lstStyle/>
          <a:p>
            <a:pPr marL="0" indent="0" algn="ctr" eaLnBrk="1" hangingPunct="1">
              <a:buFontTx/>
              <a:buNone/>
            </a:pPr>
            <a:r>
              <a:rPr lang="en-US" i="1" smtClean="0">
                <a:latin typeface="Arial" charset="0"/>
                <a:cs typeface="Arial" charset="0"/>
              </a:rPr>
              <a:t>Stress is the body’s reaction </a:t>
            </a:r>
            <a:br>
              <a:rPr lang="en-US" i="1" smtClean="0">
                <a:latin typeface="Arial" charset="0"/>
                <a:cs typeface="Arial" charset="0"/>
              </a:rPr>
            </a:br>
            <a:r>
              <a:rPr lang="en-US" i="1" smtClean="0">
                <a:latin typeface="Arial" charset="0"/>
                <a:cs typeface="Arial" charset="0"/>
              </a:rPr>
              <a:t>to a change that requires a </a:t>
            </a:r>
            <a:br>
              <a:rPr lang="en-US" i="1" smtClean="0">
                <a:latin typeface="Arial" charset="0"/>
                <a:cs typeface="Arial" charset="0"/>
              </a:rPr>
            </a:br>
            <a:r>
              <a:rPr lang="en-US" i="1" smtClean="0">
                <a:latin typeface="Arial" charset="0"/>
                <a:cs typeface="Arial" charset="0"/>
              </a:rPr>
              <a:t>physical, mental or emotional adjustment or response.</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3A1C31-08C9-4887-BFFC-610AAB986A7C}" type="slidenum">
              <a:rPr lang="en-US" smtClean="0">
                <a:cs typeface="Arial" charset="0"/>
              </a:rPr>
              <a:pPr/>
              <a:t>3</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latin typeface="Arial" charset="0"/>
                <a:cs typeface="Arial" charset="0"/>
              </a:rPr>
              <a:t>Stress</a:t>
            </a:r>
          </a:p>
        </p:txBody>
      </p:sp>
      <p:sp>
        <p:nvSpPr>
          <p:cNvPr id="29699" name="Content Placeholder 2"/>
          <p:cNvSpPr>
            <a:spLocks noGrp="1"/>
          </p:cNvSpPr>
          <p:nvPr>
            <p:ph idx="1"/>
          </p:nvPr>
        </p:nvSpPr>
        <p:spPr/>
        <p:txBody>
          <a:bodyPr/>
          <a:lstStyle/>
          <a:p>
            <a:pPr eaLnBrk="1" hangingPunct="1"/>
            <a:r>
              <a:rPr lang="en-US" smtClean="0">
                <a:latin typeface="Arial" charset="0"/>
                <a:cs typeface="Arial" charset="0"/>
              </a:rPr>
              <a:t>Negative stress is referred to as distress</a:t>
            </a:r>
          </a:p>
          <a:p>
            <a:pPr lvl="1" eaLnBrk="1" hangingPunct="1"/>
            <a:r>
              <a:rPr lang="en-US" smtClean="0">
                <a:latin typeface="Arial" charset="0"/>
                <a:cs typeface="Arial" charset="0"/>
              </a:rPr>
              <a:t>Caused by losing, </a:t>
            </a:r>
            <a:br>
              <a:rPr lang="en-US" smtClean="0">
                <a:latin typeface="Arial" charset="0"/>
                <a:cs typeface="Arial" charset="0"/>
              </a:rPr>
            </a:br>
            <a:r>
              <a:rPr lang="en-US" smtClean="0">
                <a:latin typeface="Arial" charset="0"/>
                <a:cs typeface="Arial" charset="0"/>
              </a:rPr>
              <a:t>failing, overworking </a:t>
            </a:r>
            <a:br>
              <a:rPr lang="en-US" smtClean="0">
                <a:latin typeface="Arial" charset="0"/>
                <a:cs typeface="Arial" charset="0"/>
              </a:rPr>
            </a:br>
            <a:r>
              <a:rPr lang="en-US" smtClean="0">
                <a:latin typeface="Arial" charset="0"/>
                <a:cs typeface="Arial" charset="0"/>
              </a:rPr>
              <a:t>and not coping </a:t>
            </a:r>
            <a:br>
              <a:rPr lang="en-US" smtClean="0">
                <a:latin typeface="Arial" charset="0"/>
                <a:cs typeface="Arial" charset="0"/>
              </a:rPr>
            </a:br>
            <a:r>
              <a:rPr lang="en-US" smtClean="0">
                <a:latin typeface="Arial" charset="0"/>
                <a:cs typeface="Arial" charset="0"/>
              </a:rPr>
              <a:t>properly</a:t>
            </a:r>
          </a:p>
          <a:p>
            <a:pPr lvl="1" eaLnBrk="1" hangingPunct="1"/>
            <a:r>
              <a:rPr lang="en-US" smtClean="0">
                <a:latin typeface="Arial" charset="0"/>
                <a:cs typeface="Arial" charset="0"/>
              </a:rPr>
              <a:t>Can be harmful if </a:t>
            </a:r>
            <a:br>
              <a:rPr lang="en-US" smtClean="0">
                <a:latin typeface="Arial" charset="0"/>
                <a:cs typeface="Arial" charset="0"/>
              </a:rPr>
            </a:br>
            <a:r>
              <a:rPr lang="en-US" smtClean="0">
                <a:latin typeface="Arial" charset="0"/>
                <a:cs typeface="Arial" charset="0"/>
              </a:rPr>
              <a:t>not handled, but is </a:t>
            </a:r>
            <a:br>
              <a:rPr lang="en-US" smtClean="0">
                <a:latin typeface="Arial" charset="0"/>
                <a:cs typeface="Arial" charset="0"/>
              </a:rPr>
            </a:br>
            <a:r>
              <a:rPr lang="en-US" smtClean="0">
                <a:latin typeface="Arial" charset="0"/>
                <a:cs typeface="Arial" charset="0"/>
              </a:rPr>
              <a:t>perfectly normal</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E23A32-CF5F-42DA-A1D0-2B6D9D2FFC81}" type="slidenum">
              <a:rPr lang="en-US" smtClean="0">
                <a:cs typeface="Arial" charset="0"/>
              </a:rPr>
              <a:pPr/>
              <a:t>4</a:t>
            </a:fld>
            <a:endParaRPr lang="en-US" smtClean="0">
              <a:cs typeface="Arial" charset="0"/>
            </a:endParaRPr>
          </a:p>
        </p:txBody>
      </p:sp>
      <p:pic>
        <p:nvPicPr>
          <p:cNvPr id="6150" name="Picture 6" descr="C:\Documents and Settings\saraw\Local Settings\Temporary Internet Files\Content.IE5\8YDGVG16\MP900431223[1].jpg"/>
          <p:cNvPicPr>
            <a:picLocks noChangeAspect="1" noChangeArrowheads="1"/>
          </p:cNvPicPr>
          <p:nvPr/>
        </p:nvPicPr>
        <p:blipFill>
          <a:blip r:embed="rId3"/>
          <a:srcRect/>
          <a:stretch>
            <a:fillRect/>
          </a:stretch>
        </p:blipFill>
        <p:spPr bwMode="auto">
          <a:xfrm>
            <a:off x="6477000" y="3505200"/>
            <a:ext cx="2273300"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latin typeface="Arial" charset="0"/>
                <a:cs typeface="Arial" charset="0"/>
              </a:rPr>
              <a:t>Stress</a:t>
            </a:r>
          </a:p>
        </p:txBody>
      </p:sp>
      <p:sp>
        <p:nvSpPr>
          <p:cNvPr id="30723" name="Content Placeholder 2"/>
          <p:cNvSpPr>
            <a:spLocks noGrp="1"/>
          </p:cNvSpPr>
          <p:nvPr>
            <p:ph idx="1"/>
          </p:nvPr>
        </p:nvSpPr>
        <p:spPr/>
        <p:txBody>
          <a:bodyPr/>
          <a:lstStyle/>
          <a:p>
            <a:pPr eaLnBrk="1" hangingPunct="1"/>
            <a:r>
              <a:rPr lang="en-US" smtClean="0">
                <a:latin typeface="Arial" charset="0"/>
                <a:cs typeface="Arial" charset="0"/>
              </a:rPr>
              <a:t>Not all stress is negative</a:t>
            </a:r>
          </a:p>
          <a:p>
            <a:pPr eaLnBrk="1" hangingPunct="1"/>
            <a:r>
              <a:rPr lang="en-US" smtClean="0">
                <a:latin typeface="Arial" charset="0"/>
                <a:cs typeface="Arial" charset="0"/>
              </a:rPr>
              <a:t>Positive stress results from exhilarating experiences</a:t>
            </a:r>
          </a:p>
          <a:p>
            <a:pPr lvl="1" eaLnBrk="1" hangingPunct="1"/>
            <a:r>
              <a:rPr lang="en-US" smtClean="0">
                <a:latin typeface="Arial" charset="0"/>
                <a:cs typeface="Arial" charset="0"/>
              </a:rPr>
              <a:t>Winning the lottery</a:t>
            </a:r>
          </a:p>
          <a:p>
            <a:pPr lvl="1" eaLnBrk="1" hangingPunct="1"/>
            <a:r>
              <a:rPr lang="en-US" smtClean="0">
                <a:latin typeface="Arial" charset="0"/>
                <a:cs typeface="Arial" charset="0"/>
              </a:rPr>
              <a:t>Unexpected promotion</a:t>
            </a:r>
          </a:p>
          <a:p>
            <a:pPr lvl="1" eaLnBrk="1" hangingPunct="1"/>
            <a:r>
              <a:rPr lang="en-US" smtClean="0">
                <a:latin typeface="Arial" charset="0"/>
                <a:cs typeface="Arial" charset="0"/>
              </a:rPr>
              <a:t>Recognitions/awards</a:t>
            </a: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575C9A-9CFB-42B4-A04E-3E739F37C1D5}" type="slidenum">
              <a:rPr lang="en-US" smtClean="0">
                <a:cs typeface="Arial" charset="0"/>
              </a:rPr>
              <a:pPr/>
              <a:t>5</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latin typeface="Arial" charset="0"/>
                <a:cs typeface="Arial" charset="0"/>
              </a:rPr>
              <a:t>Stress</a:t>
            </a:r>
          </a:p>
        </p:txBody>
      </p:sp>
      <p:sp>
        <p:nvSpPr>
          <p:cNvPr id="31747" name="Content Placeholder 2"/>
          <p:cNvSpPr>
            <a:spLocks noGrp="1"/>
          </p:cNvSpPr>
          <p:nvPr>
            <p:ph idx="1"/>
          </p:nvPr>
        </p:nvSpPr>
        <p:spPr>
          <a:xfrm>
            <a:off x="2133600" y="1570038"/>
            <a:ext cx="6553200" cy="4525962"/>
          </a:xfrm>
        </p:spPr>
        <p:txBody>
          <a:bodyPr/>
          <a:lstStyle/>
          <a:p>
            <a:pPr eaLnBrk="1" hangingPunct="1"/>
            <a:r>
              <a:rPr lang="en-US" dirty="0" smtClean="0">
                <a:latin typeface="Arial" charset="0"/>
                <a:cs typeface="Arial" charset="0"/>
              </a:rPr>
              <a:t>Stress is a part of everyday life</a:t>
            </a:r>
          </a:p>
          <a:p>
            <a:pPr lvl="1" eaLnBrk="1" hangingPunct="1"/>
            <a:r>
              <a:rPr lang="en-US" dirty="0" smtClean="0">
                <a:latin typeface="Arial" charset="0"/>
                <a:cs typeface="Arial" charset="0"/>
              </a:rPr>
              <a:t>Time, money and relationships ensure that stress will ALWAYS be with us</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D5DE87-6408-402C-B216-5F464676BC46}" type="slidenum">
              <a:rPr lang="en-US" smtClean="0">
                <a:cs typeface="Arial" charset="0"/>
              </a:rPr>
              <a:pPr/>
              <a:t>6</a:t>
            </a:fld>
            <a:endParaRPr lang="en-US" smtClean="0">
              <a:cs typeface="Arial" charset="0"/>
            </a:endParaRPr>
          </a:p>
        </p:txBody>
      </p:sp>
      <p:pic>
        <p:nvPicPr>
          <p:cNvPr id="8198" name="Picture 6" descr="C:\Documents and Settings\saraw\Local Settings\Temporary Internet Files\Content.IE5\8YDGVG16\MP900442197[1].jpg"/>
          <p:cNvPicPr>
            <a:picLocks noChangeAspect="1" noChangeArrowheads="1"/>
          </p:cNvPicPr>
          <p:nvPr/>
        </p:nvPicPr>
        <p:blipFill>
          <a:blip r:embed="rId3"/>
          <a:srcRect/>
          <a:stretch>
            <a:fillRect/>
          </a:stretch>
        </p:blipFill>
        <p:spPr bwMode="auto">
          <a:xfrm>
            <a:off x="3429000" y="3505200"/>
            <a:ext cx="38862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defRPr/>
            </a:pPr>
            <a:r>
              <a:rPr lang="en-US" dirty="0" smtClean="0">
                <a:latin typeface="Arial" charset="0"/>
                <a:cs typeface="Arial" charset="0"/>
              </a:rPr>
              <a:t>Five Steps to Handle Stress</a:t>
            </a: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700930-9452-426D-B03B-5676D6A1ACE3}" type="slidenum">
              <a:rPr lang="en-US" smtClean="0">
                <a:cs typeface="Arial" charset="0"/>
              </a:rPr>
              <a:pPr/>
              <a:t>7</a:t>
            </a:fld>
            <a:endParaRPr lang="en-US" smtClean="0">
              <a:cs typeface="Arial" charset="0"/>
            </a:endParaRPr>
          </a:p>
        </p:txBody>
      </p:sp>
      <p:grpSp>
        <p:nvGrpSpPr>
          <p:cNvPr id="32772" name="Group 5"/>
          <p:cNvGrpSpPr>
            <a:grpSpLocks/>
          </p:cNvGrpSpPr>
          <p:nvPr/>
        </p:nvGrpSpPr>
        <p:grpSpPr bwMode="auto">
          <a:xfrm>
            <a:off x="3276600" y="2058988"/>
            <a:ext cx="3733800" cy="4065587"/>
            <a:chOff x="2667000" y="2058821"/>
            <a:chExt cx="4343399" cy="4065919"/>
          </a:xfrm>
        </p:grpSpPr>
        <p:sp>
          <p:nvSpPr>
            <p:cNvPr id="7" name="Freeform 6"/>
            <p:cNvSpPr/>
            <p:nvPr/>
          </p:nvSpPr>
          <p:spPr>
            <a:xfrm>
              <a:off x="2667000" y="2058821"/>
              <a:ext cx="637106" cy="908124"/>
            </a:xfrm>
            <a:custGeom>
              <a:avLst/>
              <a:gdLst>
                <a:gd name="connsiteX0" fmla="*/ 0 w 908915"/>
                <a:gd name="connsiteY0" fmla="*/ 0 h 636240"/>
                <a:gd name="connsiteX1" fmla="*/ 590795 w 908915"/>
                <a:gd name="connsiteY1" fmla="*/ 0 h 636240"/>
                <a:gd name="connsiteX2" fmla="*/ 908915 w 908915"/>
                <a:gd name="connsiteY2" fmla="*/ 318120 h 636240"/>
                <a:gd name="connsiteX3" fmla="*/ 590795 w 908915"/>
                <a:gd name="connsiteY3" fmla="*/ 636240 h 636240"/>
                <a:gd name="connsiteX4" fmla="*/ 0 w 908915"/>
                <a:gd name="connsiteY4" fmla="*/ 636240 h 636240"/>
                <a:gd name="connsiteX5" fmla="*/ 318120 w 908915"/>
                <a:gd name="connsiteY5" fmla="*/ 318120 h 636240"/>
                <a:gd name="connsiteX6" fmla="*/ 0 w 908915"/>
                <a:gd name="connsiteY6" fmla="*/ 0 h 6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15" h="636240">
                  <a:moveTo>
                    <a:pt x="908914" y="0"/>
                  </a:moveTo>
                  <a:lnTo>
                    <a:pt x="908914" y="413556"/>
                  </a:lnTo>
                  <a:lnTo>
                    <a:pt x="454458" y="636240"/>
                  </a:lnTo>
                  <a:lnTo>
                    <a:pt x="1" y="413556"/>
                  </a:lnTo>
                  <a:lnTo>
                    <a:pt x="1" y="0"/>
                  </a:lnTo>
                  <a:lnTo>
                    <a:pt x="454458" y="222684"/>
                  </a:lnTo>
                  <a:lnTo>
                    <a:pt x="9089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431" tIns="329550" rIns="11430" bIns="329551" spcCol="1270" anchor="ctr"/>
            <a:lstStyle/>
            <a:p>
              <a:pPr algn="ctr" defTabSz="800100">
                <a:lnSpc>
                  <a:spcPct val="90000"/>
                </a:lnSpc>
                <a:spcAft>
                  <a:spcPct val="35000"/>
                </a:spcAft>
                <a:defRPr/>
              </a:pPr>
              <a:r>
                <a:rPr lang="en-US" b="1" dirty="0"/>
                <a:t>1.</a:t>
              </a:r>
            </a:p>
          </p:txBody>
        </p:sp>
        <p:sp>
          <p:nvSpPr>
            <p:cNvPr id="8" name="Freeform 7"/>
            <p:cNvSpPr/>
            <p:nvPr/>
          </p:nvSpPr>
          <p:spPr>
            <a:xfrm>
              <a:off x="3304106" y="2058821"/>
              <a:ext cx="3706293" cy="590598"/>
            </a:xfrm>
            <a:custGeom>
              <a:avLst/>
              <a:gdLst>
                <a:gd name="connsiteX0" fmla="*/ 98468 w 590795"/>
                <a:gd name="connsiteY0" fmla="*/ 0 h 3707159"/>
                <a:gd name="connsiteX1" fmla="*/ 492327 w 590795"/>
                <a:gd name="connsiteY1" fmla="*/ 0 h 3707159"/>
                <a:gd name="connsiteX2" fmla="*/ 590795 w 590795"/>
                <a:gd name="connsiteY2" fmla="*/ 98468 h 3707159"/>
                <a:gd name="connsiteX3" fmla="*/ 590795 w 590795"/>
                <a:gd name="connsiteY3" fmla="*/ 3707159 h 3707159"/>
                <a:gd name="connsiteX4" fmla="*/ 590795 w 590795"/>
                <a:gd name="connsiteY4" fmla="*/ 3707159 h 3707159"/>
                <a:gd name="connsiteX5" fmla="*/ 0 w 590795"/>
                <a:gd name="connsiteY5" fmla="*/ 3707159 h 3707159"/>
                <a:gd name="connsiteX6" fmla="*/ 0 w 590795"/>
                <a:gd name="connsiteY6" fmla="*/ 3707159 h 3707159"/>
                <a:gd name="connsiteX7" fmla="*/ 0 w 590795"/>
                <a:gd name="connsiteY7" fmla="*/ 98468 h 3707159"/>
                <a:gd name="connsiteX8" fmla="*/ 98468 w 590795"/>
                <a:gd name="connsiteY8" fmla="*/ 0 h 37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95" h="3707159">
                  <a:moveTo>
                    <a:pt x="590795" y="617873"/>
                  </a:moveTo>
                  <a:lnTo>
                    <a:pt x="590795" y="3089286"/>
                  </a:lnTo>
                  <a:cubicBezTo>
                    <a:pt x="590795" y="3430525"/>
                    <a:pt x="583769" y="3707159"/>
                    <a:pt x="575103" y="3707159"/>
                  </a:cubicBezTo>
                  <a:lnTo>
                    <a:pt x="0" y="3707159"/>
                  </a:lnTo>
                  <a:lnTo>
                    <a:pt x="0" y="3707159"/>
                  </a:lnTo>
                  <a:lnTo>
                    <a:pt x="0" y="0"/>
                  </a:lnTo>
                  <a:lnTo>
                    <a:pt x="0" y="0"/>
                  </a:lnTo>
                  <a:lnTo>
                    <a:pt x="575103" y="0"/>
                  </a:lnTo>
                  <a:cubicBezTo>
                    <a:pt x="583769" y="0"/>
                    <a:pt x="590795" y="276634"/>
                    <a:pt x="590795" y="61787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4912" tIns="45350" rIns="45350" bIns="45350" spcCol="1270" anchor="ctr"/>
            <a:lstStyle/>
            <a:p>
              <a:pPr marL="0" lvl="1" defTabSz="1155700">
                <a:lnSpc>
                  <a:spcPct val="90000"/>
                </a:lnSpc>
                <a:spcAft>
                  <a:spcPct val="15000"/>
                </a:spcAft>
                <a:defRPr/>
              </a:pPr>
              <a:r>
                <a:rPr lang="en-US" sz="2600" b="1" dirty="0"/>
                <a:t>Awareness</a:t>
              </a:r>
            </a:p>
          </p:txBody>
        </p:sp>
        <p:sp>
          <p:nvSpPr>
            <p:cNvPr id="9" name="Freeform 8"/>
            <p:cNvSpPr/>
            <p:nvPr/>
          </p:nvSpPr>
          <p:spPr>
            <a:xfrm>
              <a:off x="2667000" y="2847872"/>
              <a:ext cx="637106" cy="909712"/>
            </a:xfrm>
            <a:custGeom>
              <a:avLst/>
              <a:gdLst>
                <a:gd name="connsiteX0" fmla="*/ 0 w 908915"/>
                <a:gd name="connsiteY0" fmla="*/ 0 h 636240"/>
                <a:gd name="connsiteX1" fmla="*/ 590795 w 908915"/>
                <a:gd name="connsiteY1" fmla="*/ 0 h 636240"/>
                <a:gd name="connsiteX2" fmla="*/ 908915 w 908915"/>
                <a:gd name="connsiteY2" fmla="*/ 318120 h 636240"/>
                <a:gd name="connsiteX3" fmla="*/ 590795 w 908915"/>
                <a:gd name="connsiteY3" fmla="*/ 636240 h 636240"/>
                <a:gd name="connsiteX4" fmla="*/ 0 w 908915"/>
                <a:gd name="connsiteY4" fmla="*/ 636240 h 636240"/>
                <a:gd name="connsiteX5" fmla="*/ 318120 w 908915"/>
                <a:gd name="connsiteY5" fmla="*/ 318120 h 636240"/>
                <a:gd name="connsiteX6" fmla="*/ 0 w 908915"/>
                <a:gd name="connsiteY6" fmla="*/ 0 h 6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15" h="636240">
                  <a:moveTo>
                    <a:pt x="908914" y="0"/>
                  </a:moveTo>
                  <a:lnTo>
                    <a:pt x="908914" y="413556"/>
                  </a:lnTo>
                  <a:lnTo>
                    <a:pt x="454458" y="636240"/>
                  </a:lnTo>
                  <a:lnTo>
                    <a:pt x="1" y="413556"/>
                  </a:lnTo>
                  <a:lnTo>
                    <a:pt x="1" y="0"/>
                  </a:lnTo>
                  <a:lnTo>
                    <a:pt x="454458" y="222684"/>
                  </a:lnTo>
                  <a:lnTo>
                    <a:pt x="9089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431" tIns="329550" rIns="11430" bIns="329551" spcCol="1270" anchor="ctr"/>
            <a:lstStyle/>
            <a:p>
              <a:pPr algn="ctr" defTabSz="800100">
                <a:lnSpc>
                  <a:spcPct val="90000"/>
                </a:lnSpc>
                <a:spcAft>
                  <a:spcPct val="35000"/>
                </a:spcAft>
                <a:defRPr/>
              </a:pPr>
              <a:r>
                <a:rPr lang="en-US" b="1" dirty="0"/>
                <a:t>2.</a:t>
              </a:r>
            </a:p>
          </p:txBody>
        </p:sp>
        <p:sp>
          <p:nvSpPr>
            <p:cNvPr id="10" name="Freeform 9"/>
            <p:cNvSpPr/>
            <p:nvPr/>
          </p:nvSpPr>
          <p:spPr>
            <a:xfrm>
              <a:off x="3304106" y="2847872"/>
              <a:ext cx="3706293" cy="590598"/>
            </a:xfrm>
            <a:custGeom>
              <a:avLst/>
              <a:gdLst>
                <a:gd name="connsiteX0" fmla="*/ 98468 w 590795"/>
                <a:gd name="connsiteY0" fmla="*/ 0 h 3707159"/>
                <a:gd name="connsiteX1" fmla="*/ 492327 w 590795"/>
                <a:gd name="connsiteY1" fmla="*/ 0 h 3707159"/>
                <a:gd name="connsiteX2" fmla="*/ 590795 w 590795"/>
                <a:gd name="connsiteY2" fmla="*/ 98468 h 3707159"/>
                <a:gd name="connsiteX3" fmla="*/ 590795 w 590795"/>
                <a:gd name="connsiteY3" fmla="*/ 3707159 h 3707159"/>
                <a:gd name="connsiteX4" fmla="*/ 590795 w 590795"/>
                <a:gd name="connsiteY4" fmla="*/ 3707159 h 3707159"/>
                <a:gd name="connsiteX5" fmla="*/ 0 w 590795"/>
                <a:gd name="connsiteY5" fmla="*/ 3707159 h 3707159"/>
                <a:gd name="connsiteX6" fmla="*/ 0 w 590795"/>
                <a:gd name="connsiteY6" fmla="*/ 3707159 h 3707159"/>
                <a:gd name="connsiteX7" fmla="*/ 0 w 590795"/>
                <a:gd name="connsiteY7" fmla="*/ 98468 h 3707159"/>
                <a:gd name="connsiteX8" fmla="*/ 98468 w 590795"/>
                <a:gd name="connsiteY8" fmla="*/ 0 h 37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95" h="3707159">
                  <a:moveTo>
                    <a:pt x="590795" y="617873"/>
                  </a:moveTo>
                  <a:lnTo>
                    <a:pt x="590795" y="3089286"/>
                  </a:lnTo>
                  <a:cubicBezTo>
                    <a:pt x="590795" y="3430525"/>
                    <a:pt x="583769" y="3707159"/>
                    <a:pt x="575103" y="3707159"/>
                  </a:cubicBezTo>
                  <a:lnTo>
                    <a:pt x="0" y="3707159"/>
                  </a:lnTo>
                  <a:lnTo>
                    <a:pt x="0" y="3707159"/>
                  </a:lnTo>
                  <a:lnTo>
                    <a:pt x="0" y="0"/>
                  </a:lnTo>
                  <a:lnTo>
                    <a:pt x="0" y="0"/>
                  </a:lnTo>
                  <a:lnTo>
                    <a:pt x="575103" y="0"/>
                  </a:lnTo>
                  <a:cubicBezTo>
                    <a:pt x="583769" y="0"/>
                    <a:pt x="590795" y="276634"/>
                    <a:pt x="590795" y="61787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4912" tIns="45350" rIns="45350" bIns="45350" spcCol="1270" anchor="ctr"/>
            <a:lstStyle/>
            <a:p>
              <a:pPr marL="0" lvl="1" defTabSz="1155700">
                <a:lnSpc>
                  <a:spcPct val="90000"/>
                </a:lnSpc>
                <a:spcAft>
                  <a:spcPct val="15000"/>
                </a:spcAft>
                <a:defRPr/>
              </a:pPr>
              <a:r>
                <a:rPr lang="en-US" sz="2600" b="1" dirty="0"/>
                <a:t>Attitude</a:t>
              </a:r>
            </a:p>
          </p:txBody>
        </p:sp>
        <p:sp>
          <p:nvSpPr>
            <p:cNvPr id="11" name="Freeform 10"/>
            <p:cNvSpPr/>
            <p:nvPr/>
          </p:nvSpPr>
          <p:spPr>
            <a:xfrm>
              <a:off x="2667000" y="3636925"/>
              <a:ext cx="637106" cy="909711"/>
            </a:xfrm>
            <a:custGeom>
              <a:avLst/>
              <a:gdLst>
                <a:gd name="connsiteX0" fmla="*/ 0 w 908915"/>
                <a:gd name="connsiteY0" fmla="*/ 0 h 636240"/>
                <a:gd name="connsiteX1" fmla="*/ 590795 w 908915"/>
                <a:gd name="connsiteY1" fmla="*/ 0 h 636240"/>
                <a:gd name="connsiteX2" fmla="*/ 908915 w 908915"/>
                <a:gd name="connsiteY2" fmla="*/ 318120 h 636240"/>
                <a:gd name="connsiteX3" fmla="*/ 590795 w 908915"/>
                <a:gd name="connsiteY3" fmla="*/ 636240 h 636240"/>
                <a:gd name="connsiteX4" fmla="*/ 0 w 908915"/>
                <a:gd name="connsiteY4" fmla="*/ 636240 h 636240"/>
                <a:gd name="connsiteX5" fmla="*/ 318120 w 908915"/>
                <a:gd name="connsiteY5" fmla="*/ 318120 h 636240"/>
                <a:gd name="connsiteX6" fmla="*/ 0 w 908915"/>
                <a:gd name="connsiteY6" fmla="*/ 0 h 6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15" h="636240">
                  <a:moveTo>
                    <a:pt x="908914" y="0"/>
                  </a:moveTo>
                  <a:lnTo>
                    <a:pt x="908914" y="413556"/>
                  </a:lnTo>
                  <a:lnTo>
                    <a:pt x="454458" y="636240"/>
                  </a:lnTo>
                  <a:lnTo>
                    <a:pt x="1" y="413556"/>
                  </a:lnTo>
                  <a:lnTo>
                    <a:pt x="1" y="0"/>
                  </a:lnTo>
                  <a:lnTo>
                    <a:pt x="454458" y="222684"/>
                  </a:lnTo>
                  <a:lnTo>
                    <a:pt x="9089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431" tIns="329550" rIns="11430" bIns="329551" spcCol="1270" anchor="ctr"/>
            <a:lstStyle/>
            <a:p>
              <a:pPr algn="ctr" defTabSz="800100">
                <a:lnSpc>
                  <a:spcPct val="90000"/>
                </a:lnSpc>
                <a:spcAft>
                  <a:spcPct val="35000"/>
                </a:spcAft>
                <a:defRPr/>
              </a:pPr>
              <a:r>
                <a:rPr lang="en-US" b="1" dirty="0"/>
                <a:t>3.</a:t>
              </a:r>
            </a:p>
          </p:txBody>
        </p:sp>
        <p:sp>
          <p:nvSpPr>
            <p:cNvPr id="12" name="Freeform 11"/>
            <p:cNvSpPr/>
            <p:nvPr/>
          </p:nvSpPr>
          <p:spPr>
            <a:xfrm>
              <a:off x="3304106" y="3636925"/>
              <a:ext cx="3706293" cy="590598"/>
            </a:xfrm>
            <a:custGeom>
              <a:avLst/>
              <a:gdLst>
                <a:gd name="connsiteX0" fmla="*/ 98468 w 590795"/>
                <a:gd name="connsiteY0" fmla="*/ 0 h 3707159"/>
                <a:gd name="connsiteX1" fmla="*/ 492327 w 590795"/>
                <a:gd name="connsiteY1" fmla="*/ 0 h 3707159"/>
                <a:gd name="connsiteX2" fmla="*/ 590795 w 590795"/>
                <a:gd name="connsiteY2" fmla="*/ 98468 h 3707159"/>
                <a:gd name="connsiteX3" fmla="*/ 590795 w 590795"/>
                <a:gd name="connsiteY3" fmla="*/ 3707159 h 3707159"/>
                <a:gd name="connsiteX4" fmla="*/ 590795 w 590795"/>
                <a:gd name="connsiteY4" fmla="*/ 3707159 h 3707159"/>
                <a:gd name="connsiteX5" fmla="*/ 0 w 590795"/>
                <a:gd name="connsiteY5" fmla="*/ 3707159 h 3707159"/>
                <a:gd name="connsiteX6" fmla="*/ 0 w 590795"/>
                <a:gd name="connsiteY6" fmla="*/ 3707159 h 3707159"/>
                <a:gd name="connsiteX7" fmla="*/ 0 w 590795"/>
                <a:gd name="connsiteY7" fmla="*/ 98468 h 3707159"/>
                <a:gd name="connsiteX8" fmla="*/ 98468 w 590795"/>
                <a:gd name="connsiteY8" fmla="*/ 0 h 37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95" h="3707159">
                  <a:moveTo>
                    <a:pt x="590795" y="617873"/>
                  </a:moveTo>
                  <a:lnTo>
                    <a:pt x="590795" y="3089286"/>
                  </a:lnTo>
                  <a:cubicBezTo>
                    <a:pt x="590795" y="3430525"/>
                    <a:pt x="583769" y="3707159"/>
                    <a:pt x="575103" y="3707159"/>
                  </a:cubicBezTo>
                  <a:lnTo>
                    <a:pt x="0" y="3707159"/>
                  </a:lnTo>
                  <a:lnTo>
                    <a:pt x="0" y="3707159"/>
                  </a:lnTo>
                  <a:lnTo>
                    <a:pt x="0" y="0"/>
                  </a:lnTo>
                  <a:lnTo>
                    <a:pt x="0" y="0"/>
                  </a:lnTo>
                  <a:lnTo>
                    <a:pt x="575103" y="0"/>
                  </a:lnTo>
                  <a:cubicBezTo>
                    <a:pt x="583769" y="0"/>
                    <a:pt x="590795" y="276634"/>
                    <a:pt x="590795" y="61787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4912" tIns="45350" rIns="45350" bIns="45350" spcCol="1270" anchor="ctr"/>
            <a:lstStyle/>
            <a:p>
              <a:pPr marL="0" lvl="1" defTabSz="1155700">
                <a:lnSpc>
                  <a:spcPct val="90000"/>
                </a:lnSpc>
                <a:spcAft>
                  <a:spcPct val="15000"/>
                </a:spcAft>
                <a:defRPr/>
              </a:pPr>
              <a:r>
                <a:rPr lang="en-US" sz="2600" b="1" dirty="0"/>
                <a:t>Action</a:t>
              </a:r>
            </a:p>
          </p:txBody>
        </p:sp>
        <p:sp>
          <p:nvSpPr>
            <p:cNvPr id="13" name="Freeform 12"/>
            <p:cNvSpPr/>
            <p:nvPr/>
          </p:nvSpPr>
          <p:spPr>
            <a:xfrm>
              <a:off x="2667000" y="4425976"/>
              <a:ext cx="637106" cy="909712"/>
            </a:xfrm>
            <a:custGeom>
              <a:avLst/>
              <a:gdLst>
                <a:gd name="connsiteX0" fmla="*/ 0 w 908915"/>
                <a:gd name="connsiteY0" fmla="*/ 0 h 636240"/>
                <a:gd name="connsiteX1" fmla="*/ 590795 w 908915"/>
                <a:gd name="connsiteY1" fmla="*/ 0 h 636240"/>
                <a:gd name="connsiteX2" fmla="*/ 908915 w 908915"/>
                <a:gd name="connsiteY2" fmla="*/ 318120 h 636240"/>
                <a:gd name="connsiteX3" fmla="*/ 590795 w 908915"/>
                <a:gd name="connsiteY3" fmla="*/ 636240 h 636240"/>
                <a:gd name="connsiteX4" fmla="*/ 0 w 908915"/>
                <a:gd name="connsiteY4" fmla="*/ 636240 h 636240"/>
                <a:gd name="connsiteX5" fmla="*/ 318120 w 908915"/>
                <a:gd name="connsiteY5" fmla="*/ 318120 h 636240"/>
                <a:gd name="connsiteX6" fmla="*/ 0 w 908915"/>
                <a:gd name="connsiteY6" fmla="*/ 0 h 6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15" h="636240">
                  <a:moveTo>
                    <a:pt x="908914" y="0"/>
                  </a:moveTo>
                  <a:lnTo>
                    <a:pt x="908914" y="413556"/>
                  </a:lnTo>
                  <a:lnTo>
                    <a:pt x="454458" y="636240"/>
                  </a:lnTo>
                  <a:lnTo>
                    <a:pt x="1" y="413556"/>
                  </a:lnTo>
                  <a:lnTo>
                    <a:pt x="1" y="0"/>
                  </a:lnTo>
                  <a:lnTo>
                    <a:pt x="454458" y="222684"/>
                  </a:lnTo>
                  <a:lnTo>
                    <a:pt x="9089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431" tIns="329550" rIns="11430" bIns="329551" spcCol="1270" anchor="ctr"/>
            <a:lstStyle/>
            <a:p>
              <a:pPr algn="ctr" defTabSz="800100">
                <a:lnSpc>
                  <a:spcPct val="90000"/>
                </a:lnSpc>
                <a:spcAft>
                  <a:spcPct val="35000"/>
                </a:spcAft>
                <a:defRPr/>
              </a:pPr>
              <a:r>
                <a:rPr lang="en-US" b="1" dirty="0"/>
                <a:t>4.</a:t>
              </a:r>
            </a:p>
          </p:txBody>
        </p:sp>
        <p:sp>
          <p:nvSpPr>
            <p:cNvPr id="14" name="Freeform 13"/>
            <p:cNvSpPr/>
            <p:nvPr/>
          </p:nvSpPr>
          <p:spPr>
            <a:xfrm>
              <a:off x="3304106" y="4425976"/>
              <a:ext cx="3706293" cy="592186"/>
            </a:xfrm>
            <a:custGeom>
              <a:avLst/>
              <a:gdLst>
                <a:gd name="connsiteX0" fmla="*/ 98468 w 590795"/>
                <a:gd name="connsiteY0" fmla="*/ 0 h 3707159"/>
                <a:gd name="connsiteX1" fmla="*/ 492327 w 590795"/>
                <a:gd name="connsiteY1" fmla="*/ 0 h 3707159"/>
                <a:gd name="connsiteX2" fmla="*/ 590795 w 590795"/>
                <a:gd name="connsiteY2" fmla="*/ 98468 h 3707159"/>
                <a:gd name="connsiteX3" fmla="*/ 590795 w 590795"/>
                <a:gd name="connsiteY3" fmla="*/ 3707159 h 3707159"/>
                <a:gd name="connsiteX4" fmla="*/ 590795 w 590795"/>
                <a:gd name="connsiteY4" fmla="*/ 3707159 h 3707159"/>
                <a:gd name="connsiteX5" fmla="*/ 0 w 590795"/>
                <a:gd name="connsiteY5" fmla="*/ 3707159 h 3707159"/>
                <a:gd name="connsiteX6" fmla="*/ 0 w 590795"/>
                <a:gd name="connsiteY6" fmla="*/ 3707159 h 3707159"/>
                <a:gd name="connsiteX7" fmla="*/ 0 w 590795"/>
                <a:gd name="connsiteY7" fmla="*/ 98468 h 3707159"/>
                <a:gd name="connsiteX8" fmla="*/ 98468 w 590795"/>
                <a:gd name="connsiteY8" fmla="*/ 0 h 37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95" h="3707159">
                  <a:moveTo>
                    <a:pt x="590795" y="617873"/>
                  </a:moveTo>
                  <a:lnTo>
                    <a:pt x="590795" y="3089286"/>
                  </a:lnTo>
                  <a:cubicBezTo>
                    <a:pt x="590795" y="3430525"/>
                    <a:pt x="583769" y="3707159"/>
                    <a:pt x="575103" y="3707159"/>
                  </a:cubicBezTo>
                  <a:lnTo>
                    <a:pt x="0" y="3707159"/>
                  </a:lnTo>
                  <a:lnTo>
                    <a:pt x="0" y="3707159"/>
                  </a:lnTo>
                  <a:lnTo>
                    <a:pt x="0" y="0"/>
                  </a:lnTo>
                  <a:lnTo>
                    <a:pt x="0" y="0"/>
                  </a:lnTo>
                  <a:lnTo>
                    <a:pt x="575103" y="0"/>
                  </a:lnTo>
                  <a:cubicBezTo>
                    <a:pt x="583769" y="0"/>
                    <a:pt x="590795" y="276634"/>
                    <a:pt x="590795" y="61787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4912" tIns="45350" rIns="45350" bIns="45351" spcCol="1270" anchor="ctr"/>
            <a:lstStyle/>
            <a:p>
              <a:pPr marL="0" lvl="1" defTabSz="1155700">
                <a:lnSpc>
                  <a:spcPct val="90000"/>
                </a:lnSpc>
                <a:spcAft>
                  <a:spcPct val="15000"/>
                </a:spcAft>
                <a:defRPr/>
              </a:pPr>
              <a:r>
                <a:rPr lang="en-US" sz="2600" b="1" dirty="0"/>
                <a:t>Control</a:t>
              </a:r>
            </a:p>
          </p:txBody>
        </p:sp>
        <p:sp>
          <p:nvSpPr>
            <p:cNvPr id="15" name="Freeform 14"/>
            <p:cNvSpPr/>
            <p:nvPr/>
          </p:nvSpPr>
          <p:spPr>
            <a:xfrm>
              <a:off x="2667000" y="5216616"/>
              <a:ext cx="637106" cy="908124"/>
            </a:xfrm>
            <a:custGeom>
              <a:avLst/>
              <a:gdLst>
                <a:gd name="connsiteX0" fmla="*/ 0 w 908915"/>
                <a:gd name="connsiteY0" fmla="*/ 0 h 636240"/>
                <a:gd name="connsiteX1" fmla="*/ 590795 w 908915"/>
                <a:gd name="connsiteY1" fmla="*/ 0 h 636240"/>
                <a:gd name="connsiteX2" fmla="*/ 908915 w 908915"/>
                <a:gd name="connsiteY2" fmla="*/ 318120 h 636240"/>
                <a:gd name="connsiteX3" fmla="*/ 590795 w 908915"/>
                <a:gd name="connsiteY3" fmla="*/ 636240 h 636240"/>
                <a:gd name="connsiteX4" fmla="*/ 0 w 908915"/>
                <a:gd name="connsiteY4" fmla="*/ 636240 h 636240"/>
                <a:gd name="connsiteX5" fmla="*/ 318120 w 908915"/>
                <a:gd name="connsiteY5" fmla="*/ 318120 h 636240"/>
                <a:gd name="connsiteX6" fmla="*/ 0 w 908915"/>
                <a:gd name="connsiteY6" fmla="*/ 0 h 6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15" h="636240">
                  <a:moveTo>
                    <a:pt x="908914" y="0"/>
                  </a:moveTo>
                  <a:lnTo>
                    <a:pt x="908914" y="413556"/>
                  </a:lnTo>
                  <a:lnTo>
                    <a:pt x="454458" y="636240"/>
                  </a:lnTo>
                  <a:lnTo>
                    <a:pt x="1" y="413556"/>
                  </a:lnTo>
                  <a:lnTo>
                    <a:pt x="1" y="0"/>
                  </a:lnTo>
                  <a:lnTo>
                    <a:pt x="454458" y="222684"/>
                  </a:lnTo>
                  <a:lnTo>
                    <a:pt x="9089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431" tIns="329550" rIns="11430" bIns="329551" spcCol="1270" anchor="ctr"/>
            <a:lstStyle/>
            <a:p>
              <a:pPr algn="ctr" defTabSz="800100">
                <a:lnSpc>
                  <a:spcPct val="90000"/>
                </a:lnSpc>
                <a:spcAft>
                  <a:spcPct val="35000"/>
                </a:spcAft>
                <a:defRPr/>
              </a:pPr>
              <a:r>
                <a:rPr lang="en-US" b="1" dirty="0"/>
                <a:t>5.</a:t>
              </a:r>
            </a:p>
          </p:txBody>
        </p:sp>
        <p:sp>
          <p:nvSpPr>
            <p:cNvPr id="16" name="Freeform 15"/>
            <p:cNvSpPr/>
            <p:nvPr/>
          </p:nvSpPr>
          <p:spPr>
            <a:xfrm>
              <a:off x="3304106" y="5216616"/>
              <a:ext cx="3706293" cy="590598"/>
            </a:xfrm>
            <a:custGeom>
              <a:avLst/>
              <a:gdLst>
                <a:gd name="connsiteX0" fmla="*/ 98468 w 590795"/>
                <a:gd name="connsiteY0" fmla="*/ 0 h 3707159"/>
                <a:gd name="connsiteX1" fmla="*/ 492327 w 590795"/>
                <a:gd name="connsiteY1" fmla="*/ 0 h 3707159"/>
                <a:gd name="connsiteX2" fmla="*/ 590795 w 590795"/>
                <a:gd name="connsiteY2" fmla="*/ 98468 h 3707159"/>
                <a:gd name="connsiteX3" fmla="*/ 590795 w 590795"/>
                <a:gd name="connsiteY3" fmla="*/ 3707159 h 3707159"/>
                <a:gd name="connsiteX4" fmla="*/ 590795 w 590795"/>
                <a:gd name="connsiteY4" fmla="*/ 3707159 h 3707159"/>
                <a:gd name="connsiteX5" fmla="*/ 0 w 590795"/>
                <a:gd name="connsiteY5" fmla="*/ 3707159 h 3707159"/>
                <a:gd name="connsiteX6" fmla="*/ 0 w 590795"/>
                <a:gd name="connsiteY6" fmla="*/ 3707159 h 3707159"/>
                <a:gd name="connsiteX7" fmla="*/ 0 w 590795"/>
                <a:gd name="connsiteY7" fmla="*/ 98468 h 3707159"/>
                <a:gd name="connsiteX8" fmla="*/ 98468 w 590795"/>
                <a:gd name="connsiteY8" fmla="*/ 0 h 37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95" h="3707159">
                  <a:moveTo>
                    <a:pt x="590795" y="617873"/>
                  </a:moveTo>
                  <a:lnTo>
                    <a:pt x="590795" y="3089286"/>
                  </a:lnTo>
                  <a:cubicBezTo>
                    <a:pt x="590795" y="3430525"/>
                    <a:pt x="583769" y="3707159"/>
                    <a:pt x="575103" y="3707159"/>
                  </a:cubicBezTo>
                  <a:lnTo>
                    <a:pt x="0" y="3707159"/>
                  </a:lnTo>
                  <a:lnTo>
                    <a:pt x="0" y="3707159"/>
                  </a:lnTo>
                  <a:lnTo>
                    <a:pt x="0" y="0"/>
                  </a:lnTo>
                  <a:lnTo>
                    <a:pt x="0" y="0"/>
                  </a:lnTo>
                  <a:lnTo>
                    <a:pt x="575103" y="0"/>
                  </a:lnTo>
                  <a:cubicBezTo>
                    <a:pt x="583769" y="0"/>
                    <a:pt x="590795" y="276634"/>
                    <a:pt x="590795" y="61787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4912" tIns="45350" rIns="45350" bIns="45351" spcCol="1270" anchor="ctr"/>
            <a:lstStyle/>
            <a:p>
              <a:pPr marL="0" lvl="1" defTabSz="1155700">
                <a:lnSpc>
                  <a:spcPct val="90000"/>
                </a:lnSpc>
                <a:spcAft>
                  <a:spcPct val="15000"/>
                </a:spcAft>
                <a:defRPr/>
              </a:pPr>
              <a:r>
                <a:rPr lang="en-US" sz="2600" b="1" dirty="0"/>
                <a:t>Commitment</a:t>
              </a:r>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6DAD47-5AE5-4E7C-9A0A-AD421295A109}" type="slidenum">
              <a:rPr lang="en-US" smtClean="0">
                <a:cs typeface="Arial" charset="0"/>
              </a:rPr>
              <a:pPr/>
              <a:t>8</a:t>
            </a:fld>
            <a:endParaRPr lang="en-US" smtClean="0">
              <a:cs typeface="Arial" charset="0"/>
            </a:endParaRPr>
          </a:p>
        </p:txBody>
      </p:sp>
      <p:sp>
        <p:nvSpPr>
          <p:cNvPr id="33795" name="TextBox 5"/>
          <p:cNvSpPr txBox="1">
            <a:spLocks noChangeArrowheads="1"/>
          </p:cNvSpPr>
          <p:nvPr/>
        </p:nvSpPr>
        <p:spPr bwMode="auto">
          <a:xfrm>
            <a:off x="1295400" y="2690813"/>
            <a:ext cx="6629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Step 1</a:t>
            </a:r>
          </a:p>
          <a:p>
            <a:pPr algn="ctr" eaLnBrk="1" hangingPunct="1"/>
            <a:r>
              <a:rPr lang="en-US" sz="5400" b="1">
                <a:solidFill>
                  <a:schemeClr val="accent2"/>
                </a:solidFill>
              </a:rPr>
              <a:t>Awareness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Arial" charset="0"/>
                <a:cs typeface="Arial" charset="0"/>
              </a:rPr>
              <a:t>Awareness</a:t>
            </a:r>
          </a:p>
        </p:txBody>
      </p:sp>
      <p:sp>
        <p:nvSpPr>
          <p:cNvPr id="34819" name="Content Placeholder 2"/>
          <p:cNvSpPr>
            <a:spLocks noGrp="1"/>
          </p:cNvSpPr>
          <p:nvPr>
            <p:ph idx="1"/>
          </p:nvPr>
        </p:nvSpPr>
        <p:spPr/>
        <p:txBody>
          <a:bodyPr/>
          <a:lstStyle/>
          <a:p>
            <a:pPr eaLnBrk="1" hangingPunct="1"/>
            <a:r>
              <a:rPr lang="en-US" smtClean="0">
                <a:latin typeface="Arial" charset="0"/>
                <a:cs typeface="Arial" charset="0"/>
              </a:rPr>
              <a:t>We must know our own body so we can recognize stress</a:t>
            </a:r>
          </a:p>
          <a:p>
            <a:pPr lvl="1" eaLnBrk="1" hangingPunct="1"/>
            <a:r>
              <a:rPr lang="en-US" smtClean="0">
                <a:latin typeface="Arial" charset="0"/>
                <a:cs typeface="Arial" charset="0"/>
              </a:rPr>
              <a:t>Increase heart rate</a:t>
            </a:r>
          </a:p>
          <a:p>
            <a:pPr lvl="1" eaLnBrk="1" hangingPunct="1"/>
            <a:r>
              <a:rPr lang="en-US" smtClean="0">
                <a:latin typeface="Arial" charset="0"/>
                <a:cs typeface="Arial" charset="0"/>
              </a:rPr>
              <a:t>Blood pressure rises</a:t>
            </a:r>
          </a:p>
          <a:p>
            <a:pPr lvl="1" eaLnBrk="1" hangingPunct="1"/>
            <a:r>
              <a:rPr lang="en-US" smtClean="0">
                <a:latin typeface="Arial" charset="0"/>
                <a:cs typeface="Arial" charset="0"/>
              </a:rPr>
              <a:t>Breathing speeds up</a:t>
            </a:r>
          </a:p>
          <a:p>
            <a:pPr lvl="1" eaLnBrk="1" hangingPunct="1"/>
            <a:r>
              <a:rPr lang="en-US" smtClean="0">
                <a:latin typeface="Arial" charset="0"/>
                <a:cs typeface="Arial" charset="0"/>
              </a:rPr>
              <a:t>Others???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8B2D02-599E-4784-91DF-83ED6DEECB52}" type="slidenum">
              <a:rPr lang="en-US" smtClean="0">
                <a:cs typeface="Arial" charset="0"/>
              </a:rPr>
              <a:pPr/>
              <a:t>9</a:t>
            </a:fld>
            <a:endParaRPr lang="en-US" smtClean="0">
              <a:cs typeface="Arial" charset="0"/>
            </a:endParaRPr>
          </a:p>
        </p:txBody>
      </p:sp>
    </p:spTree>
  </p:cSld>
  <p:clrMapOvr>
    <a:masterClrMapping/>
  </p:clrMapOvr>
  <p:transition spd="med">
    <p:fad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Inceptia_PowerPoint_Master">
  <a:themeElements>
    <a:clrScheme name="NewBrand">
      <a:dk1>
        <a:srgbClr val="404040"/>
      </a:dk1>
      <a:lt1>
        <a:sysClr val="window" lastClr="FFFFFF"/>
      </a:lt1>
      <a:dk2>
        <a:srgbClr val="72A74F"/>
      </a:dk2>
      <a:lt2>
        <a:srgbClr val="EEECE1"/>
      </a:lt2>
      <a:accent1>
        <a:srgbClr val="72A74F"/>
      </a:accent1>
      <a:accent2>
        <a:srgbClr val="404040"/>
      </a:accent2>
      <a:accent3>
        <a:srgbClr val="355D9B"/>
      </a:accent3>
      <a:accent4>
        <a:srgbClr val="EC7622"/>
      </a:accent4>
      <a:accent5>
        <a:srgbClr val="FFB718"/>
      </a:accent5>
      <a:accent6>
        <a:srgbClr val="A6BA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ceptia_PowerPoint_Master">
  <a:themeElements>
    <a:clrScheme name="NewBrand">
      <a:dk1>
        <a:srgbClr val="404040"/>
      </a:dk1>
      <a:lt1>
        <a:sysClr val="window" lastClr="FFFFFF"/>
      </a:lt1>
      <a:dk2>
        <a:srgbClr val="72A74F"/>
      </a:dk2>
      <a:lt2>
        <a:srgbClr val="EEECE1"/>
      </a:lt2>
      <a:accent1>
        <a:srgbClr val="72A74F"/>
      </a:accent1>
      <a:accent2>
        <a:srgbClr val="404040"/>
      </a:accent2>
      <a:accent3>
        <a:srgbClr val="355D9B"/>
      </a:accent3>
      <a:accent4>
        <a:srgbClr val="EC7622"/>
      </a:accent4>
      <a:accent5>
        <a:srgbClr val="FFB718"/>
      </a:accent5>
      <a:accent6>
        <a:srgbClr val="A6BA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ceptia_PowerPoint_Master">
  <a:themeElements>
    <a:clrScheme name="NewBrand">
      <a:dk1>
        <a:srgbClr val="404040"/>
      </a:dk1>
      <a:lt1>
        <a:sysClr val="window" lastClr="FFFFFF"/>
      </a:lt1>
      <a:dk2>
        <a:srgbClr val="72A74F"/>
      </a:dk2>
      <a:lt2>
        <a:srgbClr val="EEECE1"/>
      </a:lt2>
      <a:accent1>
        <a:srgbClr val="72A74F"/>
      </a:accent1>
      <a:accent2>
        <a:srgbClr val="404040"/>
      </a:accent2>
      <a:accent3>
        <a:srgbClr val="355D9B"/>
      </a:accent3>
      <a:accent4>
        <a:srgbClr val="EC7622"/>
      </a:accent4>
      <a:accent5>
        <a:srgbClr val="FFB718"/>
      </a:accent5>
      <a:accent6>
        <a:srgbClr val="A6BA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Inceptia_PowerPoint_Master">
  <a:themeElements>
    <a:clrScheme name="NewBrand">
      <a:dk1>
        <a:srgbClr val="404040"/>
      </a:dk1>
      <a:lt1>
        <a:sysClr val="window" lastClr="FFFFFF"/>
      </a:lt1>
      <a:dk2>
        <a:srgbClr val="72A74F"/>
      </a:dk2>
      <a:lt2>
        <a:srgbClr val="EEECE1"/>
      </a:lt2>
      <a:accent1>
        <a:srgbClr val="72A74F"/>
      </a:accent1>
      <a:accent2>
        <a:srgbClr val="404040"/>
      </a:accent2>
      <a:accent3>
        <a:srgbClr val="355D9B"/>
      </a:accent3>
      <a:accent4>
        <a:srgbClr val="EC7622"/>
      </a:accent4>
      <a:accent5>
        <a:srgbClr val="FFB718"/>
      </a:accent5>
      <a:accent6>
        <a:srgbClr val="A6BA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Inceptia_PowerPoint_Master">
  <a:themeElements>
    <a:clrScheme name="NewBrand">
      <a:dk1>
        <a:srgbClr val="404040"/>
      </a:dk1>
      <a:lt1>
        <a:sysClr val="window" lastClr="FFFFFF"/>
      </a:lt1>
      <a:dk2>
        <a:srgbClr val="72A74F"/>
      </a:dk2>
      <a:lt2>
        <a:srgbClr val="EEECE1"/>
      </a:lt2>
      <a:accent1>
        <a:srgbClr val="72A74F"/>
      </a:accent1>
      <a:accent2>
        <a:srgbClr val="404040"/>
      </a:accent2>
      <a:accent3>
        <a:srgbClr val="355D9B"/>
      </a:accent3>
      <a:accent4>
        <a:srgbClr val="EC7622"/>
      </a:accent4>
      <a:accent5>
        <a:srgbClr val="FFB718"/>
      </a:accent5>
      <a:accent6>
        <a:srgbClr val="A6BA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Inceptia_PowerPoint_Master</Template>
  <TotalTime>699</TotalTime>
  <Words>2717</Words>
  <Application>Microsoft Office PowerPoint</Application>
  <PresentationFormat>On-screen Show (4:3)</PresentationFormat>
  <Paragraphs>204</Paragraphs>
  <Slides>28</Slides>
  <Notes>27</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Inceptia_PowerPoint_Master</vt:lpstr>
      <vt:lpstr>2_Inceptia_PowerPoint_Master</vt:lpstr>
      <vt:lpstr>1_Inceptia_PowerPoint_Master</vt:lpstr>
      <vt:lpstr>4_Inceptia_PowerPoint_Master</vt:lpstr>
      <vt:lpstr>5_Inceptia_PowerPoint_Master</vt:lpstr>
      <vt:lpstr>Trek</vt:lpstr>
      <vt:lpstr>Five Simple Steps to Managing Stress</vt:lpstr>
      <vt:lpstr>Agenda</vt:lpstr>
      <vt:lpstr>Definition</vt:lpstr>
      <vt:lpstr>Stress</vt:lpstr>
      <vt:lpstr>Stress</vt:lpstr>
      <vt:lpstr>Stress</vt:lpstr>
      <vt:lpstr>Five Steps to Handle Stress</vt:lpstr>
      <vt:lpstr>PowerPoint Presentation</vt:lpstr>
      <vt:lpstr>Awareness</vt:lpstr>
      <vt:lpstr>PowerPoint Presentation</vt:lpstr>
      <vt:lpstr>Attitude</vt:lpstr>
      <vt:lpstr>PowerPoint Presentation</vt:lpstr>
      <vt:lpstr>Attitude</vt:lpstr>
      <vt:lpstr>Attitude</vt:lpstr>
      <vt:lpstr>PowerPoint Presentation</vt:lpstr>
      <vt:lpstr>PowerPoint Presentation</vt:lpstr>
      <vt:lpstr>Action</vt:lpstr>
      <vt:lpstr>Action</vt:lpstr>
      <vt:lpstr>PowerPoint Presentation</vt:lpstr>
      <vt:lpstr>PowerPoint Presentation</vt:lpstr>
      <vt:lpstr>PowerPoint Presentation</vt:lpstr>
      <vt:lpstr>Control</vt:lpstr>
      <vt:lpstr>Control</vt:lpstr>
      <vt:lpstr>PowerPoint Presentation</vt:lpstr>
      <vt:lpstr>Commitment</vt:lpstr>
      <vt:lpstr>Commitment</vt:lpstr>
      <vt:lpstr>PowerPoint Presentation</vt:lpstr>
      <vt:lpstr>Contact Information </vt:lpstr>
    </vt:vector>
  </TitlesOfParts>
  <Company>St. John Fisher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Perotto</dc:creator>
  <cp:lastModifiedBy>Tami Gilbeaux</cp:lastModifiedBy>
  <cp:revision>41</cp:revision>
  <dcterms:created xsi:type="dcterms:W3CDTF">2007-11-30T16:36:32Z</dcterms:created>
  <dcterms:modified xsi:type="dcterms:W3CDTF">2013-10-03T19:48:32Z</dcterms:modified>
</cp:coreProperties>
</file>