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66" r:id="rId6"/>
    <p:sldId id="259" r:id="rId7"/>
    <p:sldId id="269" r:id="rId8"/>
    <p:sldId id="260" r:id="rId9"/>
    <p:sldId id="261" r:id="rId10"/>
    <p:sldId id="262" r:id="rId11"/>
    <p:sldId id="263" r:id="rId12"/>
    <p:sldId id="264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youtube.com/watch?v=EC8wxk3bv3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c0KSIWsXW0" TargetMode="External"/><Relationship Id="rId2" Type="http://schemas.openxmlformats.org/officeDocument/2006/relationships/hyperlink" Target="http://www.youtube.com/watch?v=626ZAxjH5G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2577" y="508686"/>
            <a:ext cx="8825658" cy="3329581"/>
          </a:xfrm>
        </p:spPr>
        <p:txBody>
          <a:bodyPr/>
          <a:lstStyle/>
          <a:p>
            <a:r>
              <a:rPr lang="en-US" dirty="0" smtClean="0"/>
              <a:t>unpacking the art of public speaking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64780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Cory Geraths</a:t>
            </a:r>
          </a:p>
          <a:p>
            <a:endParaRPr lang="en-US" dirty="0" smtClean="0"/>
          </a:p>
          <a:p>
            <a:r>
              <a:rPr lang="en-US" dirty="0" smtClean="0"/>
              <a:t>Assistant director of cas 100 (effective speech)</a:t>
            </a:r>
          </a:p>
          <a:p>
            <a:r>
              <a:rPr lang="en-US" dirty="0" smtClean="0"/>
              <a:t>The Pennsylvania State university</a:t>
            </a:r>
          </a:p>
          <a:p>
            <a:r>
              <a:rPr lang="en-US" dirty="0" smtClean="0"/>
              <a:t>Department of communication arts &amp; Sciences </a:t>
            </a:r>
          </a:p>
        </p:txBody>
      </p:sp>
    </p:spTree>
    <p:extLst>
      <p:ext uri="{BB962C8B-B14F-4D97-AF65-F5344CB8AC3E}">
        <p14:creationId xmlns:p14="http://schemas.microsoft.com/office/powerpoint/2010/main" val="16309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</a:p>
          <a:p>
            <a:endParaRPr lang="en-US" dirty="0" smtClean="0"/>
          </a:p>
          <a:p>
            <a:r>
              <a:rPr lang="en-US" dirty="0" smtClean="0"/>
              <a:t>word choice</a:t>
            </a:r>
          </a:p>
          <a:p>
            <a:endParaRPr lang="en-US" dirty="0"/>
          </a:p>
          <a:p>
            <a:r>
              <a:rPr lang="en-US" dirty="0" smtClean="0"/>
              <a:t>imagery/rhythm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4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learn your speech or presentation? </a:t>
            </a:r>
          </a:p>
          <a:p>
            <a:endParaRPr lang="en-US" dirty="0"/>
          </a:p>
          <a:p>
            <a:r>
              <a:rPr lang="en-US" dirty="0" smtClean="0"/>
              <a:t>practice</a:t>
            </a:r>
          </a:p>
          <a:p>
            <a:endParaRPr lang="en-US" dirty="0" smtClean="0"/>
          </a:p>
          <a:p>
            <a:r>
              <a:rPr lang="en-US" dirty="0" smtClean="0"/>
              <a:t>practice</a:t>
            </a:r>
          </a:p>
          <a:p>
            <a:endParaRPr lang="en-US" dirty="0" smtClean="0"/>
          </a:p>
          <a:p>
            <a:r>
              <a:rPr lang="en-US" dirty="0" smtClean="0"/>
              <a:t>practice</a:t>
            </a:r>
          </a:p>
          <a:p>
            <a:endParaRPr lang="en-US" dirty="0" smtClean="0"/>
          </a:p>
          <a:p>
            <a:r>
              <a:rPr lang="en-US" dirty="0" smtClean="0"/>
              <a:t>… and then practice again!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matters when you deliver?</a:t>
            </a:r>
          </a:p>
          <a:p>
            <a:endParaRPr lang="en-US" dirty="0"/>
          </a:p>
          <a:p>
            <a:pPr lvl="1"/>
            <a:r>
              <a:rPr lang="en-US" dirty="0" smtClean="0"/>
              <a:t>your body</a:t>
            </a:r>
            <a:r>
              <a:rPr lang="en-US" dirty="0"/>
              <a:t> </a:t>
            </a:r>
            <a:r>
              <a:rPr lang="en-US" dirty="0" smtClean="0"/>
              <a:t>and your voice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eye contact</a:t>
            </a:r>
          </a:p>
          <a:p>
            <a:pPr lvl="1"/>
            <a:r>
              <a:rPr lang="en-US" dirty="0" smtClean="0"/>
              <a:t>gestures</a:t>
            </a:r>
          </a:p>
          <a:p>
            <a:pPr lvl="1"/>
            <a:r>
              <a:rPr lang="en-US" dirty="0" smtClean="0"/>
              <a:t>movement</a:t>
            </a:r>
          </a:p>
          <a:p>
            <a:pPr lvl="1"/>
            <a:r>
              <a:rPr lang="en-US" dirty="0" smtClean="0"/>
              <a:t>posture</a:t>
            </a:r>
          </a:p>
          <a:p>
            <a:pPr lvl="1"/>
            <a:r>
              <a:rPr lang="en-US" dirty="0" smtClean="0"/>
              <a:t>verbal fillers</a:t>
            </a:r>
          </a:p>
          <a:p>
            <a:pPr lvl="1"/>
            <a:r>
              <a:rPr lang="en-US" dirty="0" smtClean="0"/>
              <a:t>tone</a:t>
            </a:r>
          </a:p>
          <a:p>
            <a:pPr lvl="1"/>
            <a:r>
              <a:rPr lang="en-US" dirty="0" smtClean="0"/>
              <a:t>pace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6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aids:</a:t>
            </a:r>
            <a:br>
              <a:rPr lang="en-US" dirty="0" smtClean="0"/>
            </a:br>
            <a:r>
              <a:rPr lang="en-US" dirty="0" smtClean="0"/>
              <a:t>the good, the bad, and the ugly!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PowerPoint/Keynote</a:t>
            </a:r>
          </a:p>
          <a:p>
            <a:endParaRPr lang="en-US" dirty="0"/>
          </a:p>
          <a:p>
            <a:r>
              <a:rPr lang="en-US" dirty="0" smtClean="0"/>
              <a:t>handouts</a:t>
            </a:r>
          </a:p>
          <a:p>
            <a:endParaRPr lang="en-US" dirty="0" smtClean="0"/>
          </a:p>
          <a:p>
            <a:r>
              <a:rPr lang="en-US" dirty="0" smtClean="0"/>
              <a:t>demonstrations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8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then to now:</a:t>
            </a:r>
            <a:br>
              <a:rPr lang="en-US" dirty="0" smtClean="0"/>
            </a:br>
            <a:r>
              <a:rPr lang="en-US" dirty="0" smtClean="0"/>
              <a:t>a three minute history of the discipline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60320"/>
            <a:ext cx="8946541" cy="3688079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teaching of public speaking—as it has evolved today—began thousands of years ago</a:t>
            </a:r>
          </a:p>
          <a:p>
            <a:pPr lvl="1"/>
            <a:r>
              <a:rPr lang="en-US" dirty="0" smtClean="0"/>
              <a:t>Aristotle</a:t>
            </a:r>
          </a:p>
          <a:p>
            <a:pPr lvl="1"/>
            <a:r>
              <a:rPr lang="en-US" dirty="0" smtClean="0"/>
              <a:t>Isocrates</a:t>
            </a:r>
          </a:p>
          <a:p>
            <a:pPr lvl="1"/>
            <a:r>
              <a:rPr lang="en-US" dirty="0" smtClean="0"/>
              <a:t>Cicero</a:t>
            </a:r>
          </a:p>
          <a:p>
            <a:pPr lvl="1"/>
            <a:r>
              <a:rPr lang="en-US" dirty="0" smtClean="0"/>
              <a:t>Quintilian</a:t>
            </a:r>
          </a:p>
          <a:p>
            <a:r>
              <a:rPr lang="en-US" dirty="0" smtClean="0"/>
              <a:t>a lot has changed—but a lot has stayed fairly consistent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451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great speaker?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341468"/>
            <a:ext cx="8946541" cy="4195481"/>
          </a:xfrm>
        </p:spPr>
        <p:txBody>
          <a:bodyPr/>
          <a:lstStyle/>
          <a:p>
            <a:r>
              <a:rPr lang="en-US" dirty="0" smtClean="0"/>
              <a:t>when you think of a good speaker—or a good speech—who and what come to mind?</a:t>
            </a:r>
            <a:endParaRPr lang="en-US" dirty="0"/>
          </a:p>
        </p:txBody>
      </p:sp>
      <p:pic>
        <p:nvPicPr>
          <p:cNvPr id="2050" name="Picture 2" descr="http://9to5.org/wp-content/uploads/2012/12/ml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052" y="2094517"/>
            <a:ext cx="2485677" cy="214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jcdn.motherjones.com/preset_16/ronald-reagan-fl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43" y="4434648"/>
            <a:ext cx="28575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csmonitor.com/var/ezflow_site/storage/images/media/content/2012/2-7-12-barack-obama2/11678570-1-eng-US/2-7-12-Barack-Obama_full_6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171" y="4156793"/>
            <a:ext cx="3264141" cy="217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etonline.com/media/photo/2013/01/23984764/640_tina_fey_amy_poehler_130113_15942418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870" y="1759988"/>
            <a:ext cx="4087241" cy="229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static.tvfanatic.com/images/gallery/coach-in-actio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472" y="4347785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uncp.edu/news/2002/images/maya_angelou_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87" y="2024191"/>
            <a:ext cx="271462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45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anxiety</a:t>
            </a:r>
            <a:endParaRPr lang="en-US" dirty="0"/>
          </a:p>
        </p:txBody>
      </p:sp>
      <p:pic>
        <p:nvPicPr>
          <p:cNvPr id="1026" name="Picture 2" descr="http://www.pointernews.com/wp-content/uploads/2012/04/vani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72" y="1535874"/>
            <a:ext cx="6486566" cy="486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09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reflection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creation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preparation </a:t>
            </a:r>
          </a:p>
          <a:p>
            <a:endParaRPr lang="en-US" dirty="0"/>
          </a:p>
          <a:p>
            <a:r>
              <a:rPr lang="en-US" dirty="0" smtClean="0"/>
              <a:t>completion </a:t>
            </a:r>
          </a:p>
          <a:p>
            <a:endParaRPr lang="en-US" dirty="0"/>
          </a:p>
          <a:p>
            <a:r>
              <a:rPr lang="en-US" dirty="0" smtClean="0"/>
              <a:t>C.U.R.E.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0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 construction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steps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invention </a:t>
            </a:r>
          </a:p>
          <a:p>
            <a:pPr lvl="1"/>
            <a:r>
              <a:rPr lang="en-US" dirty="0" smtClean="0"/>
              <a:t>arrangement 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3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</a:t>
            </a:r>
            <a:r>
              <a:rPr lang="en-US" dirty="0" smtClean="0">
                <a:hlinkClick r:id="rId2"/>
              </a:rPr>
              <a:t>this</a:t>
            </a:r>
            <a:r>
              <a:rPr lang="en-US" dirty="0"/>
              <a:t>!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to aim for </a:t>
            </a:r>
            <a:r>
              <a:rPr lang="en-US" dirty="0" smtClean="0">
                <a:hlinkClick r:id="rId3"/>
              </a:rPr>
              <a:t>this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0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</a:p>
          <a:p>
            <a:endParaRPr lang="en-US" dirty="0"/>
          </a:p>
          <a:p>
            <a:r>
              <a:rPr lang="en-US" dirty="0" smtClean="0"/>
              <a:t>discovery</a:t>
            </a:r>
          </a:p>
          <a:p>
            <a:endParaRPr lang="en-US" dirty="0"/>
          </a:p>
          <a:p>
            <a:r>
              <a:rPr lang="en-US" dirty="0" smtClean="0"/>
              <a:t>research</a:t>
            </a:r>
          </a:p>
          <a:p>
            <a:endParaRPr lang="en-US" dirty="0" smtClean="0"/>
          </a:p>
          <a:p>
            <a:r>
              <a:rPr lang="en-US" dirty="0" smtClean="0"/>
              <a:t>writing/rewriting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4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arrangement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ntroductions</a:t>
            </a:r>
          </a:p>
          <a:p>
            <a:endParaRPr lang="en-US" dirty="0"/>
          </a:p>
          <a:p>
            <a:r>
              <a:rPr lang="en-US" dirty="0" smtClean="0"/>
              <a:t>“the body”</a:t>
            </a:r>
          </a:p>
          <a:p>
            <a:endParaRPr lang="en-US" dirty="0"/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  <a:p>
            <a:r>
              <a:rPr lang="en-US" dirty="0" smtClean="0"/>
              <a:t>transitions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3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177</Words>
  <Application>Microsoft Office PowerPoint</Application>
  <PresentationFormat>Widescreen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unpacking the art of public speaking</vt:lpstr>
      <vt:lpstr>from then to now: a three minute history of the discipline </vt:lpstr>
      <vt:lpstr>what makes a great speaker?</vt:lpstr>
      <vt:lpstr>overcoming anxiety</vt:lpstr>
      <vt:lpstr>overcoming anxiety</vt:lpstr>
      <vt:lpstr>speech construction </vt:lpstr>
      <vt:lpstr>the goal …</vt:lpstr>
      <vt:lpstr>invention </vt:lpstr>
      <vt:lpstr>arrangement </vt:lpstr>
      <vt:lpstr>style </vt:lpstr>
      <vt:lpstr>memory</vt:lpstr>
      <vt:lpstr>delivery</vt:lpstr>
      <vt:lpstr>visual aids: the good, the bad, and the ugly!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 speaking</dc:title>
  <dc:creator>Cory Geraths</dc:creator>
  <cp:lastModifiedBy>Cory Geraths</cp:lastModifiedBy>
  <cp:revision>5</cp:revision>
  <dcterms:created xsi:type="dcterms:W3CDTF">2013-10-10T17:55:00Z</dcterms:created>
  <dcterms:modified xsi:type="dcterms:W3CDTF">2013-10-10T18:35:59Z</dcterms:modified>
</cp:coreProperties>
</file>