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8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59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90E112-C408-445E-9E66-BE9A1E01313B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ECBC3-D37B-4E67-AED1-D65B9D304F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6200" y="914400"/>
            <a:ext cx="6008914" cy="3505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91200" y="2819400"/>
            <a:ext cx="141514" cy="76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69000" y="2152650"/>
            <a:ext cx="2717800" cy="2038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2722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Renewals and non-renewals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Scholarships must be renewed each year </a:t>
            </a:r>
          </a:p>
          <a:p>
            <a:r>
              <a:rPr lang="en-US" dirty="0" smtClean="0"/>
              <a:t>Each scholarship must be presented in writing and approved by the financial aid authority responsible for it</a:t>
            </a:r>
          </a:p>
          <a:p>
            <a:r>
              <a:rPr lang="en-US" dirty="0" smtClean="0"/>
              <a:t>Student-Athletes must be notified of renewal, reduction or non-renewal by July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r>
              <a:rPr lang="en-US" dirty="0" smtClean="0"/>
              <a:t>There is the right to an appeal</a:t>
            </a:r>
          </a:p>
          <a:p>
            <a:pPr lvl="1"/>
            <a:r>
              <a:rPr lang="en-US" dirty="0" smtClean="0"/>
              <a:t>Financial aid authority must notify the individual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Cancellations, reductions and non-renewals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Scholarship cancellation and/or reduction during the academic year has different criteria from a non-renewal</a:t>
            </a:r>
          </a:p>
          <a:p>
            <a:r>
              <a:rPr lang="en-US" dirty="0" smtClean="0"/>
              <a:t>Student-athletes must be notified in writing in all cases and be given a deadline to request a hearing</a:t>
            </a:r>
          </a:p>
          <a:p>
            <a:r>
              <a:rPr lang="en-US" dirty="0" smtClean="0"/>
              <a:t>The student-athlete must also be notified of the established appeals policies and procedures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Appeals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It is the responsibility of a committee outside of the athletic department to hear the appeals</a:t>
            </a:r>
          </a:p>
          <a:p>
            <a:r>
              <a:rPr lang="en-US" dirty="0" smtClean="0"/>
              <a:t>The financial aid authority is typically in charge of running the appeal meeting</a:t>
            </a:r>
          </a:p>
          <a:p>
            <a:r>
              <a:rPr lang="en-US" dirty="0" smtClean="0"/>
              <a:t>Each campus is different-find out what works for yours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dirty="0" smtClean="0"/>
              <a:t>Keep an open line of communication between the financial aid authority and </a:t>
            </a:r>
            <a:r>
              <a:rPr lang="en-US" dirty="0" smtClean="0"/>
              <a:t>the campus liaison</a:t>
            </a:r>
          </a:p>
          <a:p>
            <a:r>
              <a:rPr lang="en-US" dirty="0" smtClean="0"/>
              <a:t>Have a solid appeals process</a:t>
            </a:r>
          </a:p>
          <a:p>
            <a:r>
              <a:rPr lang="en-US" dirty="0" smtClean="0"/>
              <a:t>Educate yourself</a:t>
            </a:r>
          </a:p>
          <a:p>
            <a:r>
              <a:rPr lang="en-US" dirty="0" smtClean="0"/>
              <a:t>Ask before you act</a:t>
            </a:r>
          </a:p>
          <a:p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600" dirty="0" smtClean="0"/>
          </a:p>
          <a:p>
            <a:pPr algn="ctr">
              <a:buNone/>
            </a:pPr>
            <a:r>
              <a:rPr lang="en-US" sz="6600" dirty="0" smtClean="0"/>
              <a:t>QUESTIONS???</a:t>
            </a:r>
            <a:endParaRPr lang="en-US" sz="6600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125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NCAA Division I Financial </a:t>
            </a:r>
            <a:r>
              <a:rPr lang="en-US" dirty="0" smtClean="0"/>
              <a:t>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Carol Bonner</a:t>
            </a:r>
          </a:p>
          <a:p>
            <a:pPr algn="ctr">
              <a:buNone/>
            </a:pPr>
            <a:r>
              <a:rPr lang="en-US" sz="4000" dirty="0" smtClean="0"/>
              <a:t>Athletic Certification Specialist </a:t>
            </a:r>
          </a:p>
          <a:p>
            <a:pPr algn="ctr">
              <a:buNone/>
            </a:pPr>
            <a:r>
              <a:rPr lang="en-US" sz="4000" dirty="0" smtClean="0"/>
              <a:t>Robert Morris University</a:t>
            </a:r>
            <a:endParaRPr lang="en-US" sz="4000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9502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We’ll talk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dirty="0" smtClean="0"/>
              <a:t>Athletic Grant-in-Aid</a:t>
            </a:r>
          </a:p>
          <a:p>
            <a:r>
              <a:rPr lang="en-US" dirty="0" smtClean="0"/>
              <a:t>Who can receive the aid</a:t>
            </a:r>
          </a:p>
          <a:p>
            <a:r>
              <a:rPr lang="en-US" dirty="0" smtClean="0"/>
              <a:t>When/how the aid is administered</a:t>
            </a:r>
          </a:p>
          <a:p>
            <a:r>
              <a:rPr lang="en-US" dirty="0" smtClean="0"/>
              <a:t>Renewal/Reduction/Cancellation</a:t>
            </a:r>
            <a:endParaRPr lang="en-US" dirty="0"/>
          </a:p>
          <a:p>
            <a:r>
              <a:rPr lang="en-US" dirty="0" smtClean="0"/>
              <a:t>Appeals process</a:t>
            </a:r>
          </a:p>
          <a:p>
            <a:r>
              <a:rPr lang="en-US" dirty="0" smtClean="0"/>
              <a:t>Best Practices</a:t>
            </a:r>
          </a:p>
          <a:p>
            <a:endParaRPr lang="en-US" dirty="0" smtClean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677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athletic Aid?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NCAA has legislation about all aid that is athletically-related</a:t>
            </a:r>
          </a:p>
          <a:p>
            <a:r>
              <a:rPr lang="en-US" dirty="0" smtClean="0"/>
              <a:t>Ther</a:t>
            </a:r>
            <a:r>
              <a:rPr lang="en-US" dirty="0" smtClean="0"/>
              <a:t>e is outside aid that can be athletically-related</a:t>
            </a:r>
          </a:p>
          <a:p>
            <a:r>
              <a:rPr lang="en-US" dirty="0" smtClean="0"/>
              <a:t>Student-athlete aid must stay consistent with regular student aid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more about it…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Athletically related financial aid can be awarded up to the value of a full grant-in-aid</a:t>
            </a:r>
          </a:p>
          <a:p>
            <a:pPr lvl="1"/>
            <a:r>
              <a:rPr lang="en-US" dirty="0" smtClean="0"/>
              <a:t>Tuition, Fees, Room, Board and Books</a:t>
            </a:r>
          </a:p>
          <a:p>
            <a:r>
              <a:rPr lang="en-US" dirty="0" smtClean="0"/>
              <a:t>Other aid can be awarded up the cost of attendance</a:t>
            </a:r>
          </a:p>
          <a:p>
            <a:r>
              <a:rPr lang="en-US" dirty="0" smtClean="0"/>
              <a:t>Can be awarded in full scholarship or partial amounts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receive the aid?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NCAA legislation will dictate who is eligible to receive the aid</a:t>
            </a:r>
          </a:p>
          <a:p>
            <a:r>
              <a:rPr lang="en-US" dirty="0" smtClean="0"/>
              <a:t>This information typically comes from your Athletics Compliance office</a:t>
            </a:r>
          </a:p>
          <a:p>
            <a:r>
              <a:rPr lang="en-US" dirty="0" smtClean="0"/>
              <a:t>There are team scholarship limits that the campus liaison must be aware of; typically only impacts the financial aid authority if changes need to be made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receive the aid?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NCAA regulations differ from federal aid regulations when it comes to aid eligibility</a:t>
            </a:r>
          </a:p>
          <a:p>
            <a:r>
              <a:rPr lang="en-US" dirty="0" smtClean="0"/>
              <a:t>Generally speaking, it is the responsibility of the liaison to notify the financial aid authority of  eligibility</a:t>
            </a:r>
          </a:p>
          <a:p>
            <a:r>
              <a:rPr lang="en-US" dirty="0" smtClean="0"/>
              <a:t>Examples of ineligibility would be:</a:t>
            </a:r>
          </a:p>
          <a:p>
            <a:pPr lvl="1"/>
            <a:r>
              <a:rPr lang="en-US" dirty="0" smtClean="0"/>
              <a:t>Transfer student-athlete not meeting applicable requirements</a:t>
            </a:r>
          </a:p>
          <a:p>
            <a:pPr lvl="1"/>
            <a:r>
              <a:rPr lang="en-US" dirty="0" smtClean="0"/>
              <a:t>NCAA “Non-Qualifier” status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eligibility for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Once a student-athlete is eligible for the aid, they typically keep the aid</a:t>
            </a:r>
          </a:p>
          <a:p>
            <a:r>
              <a:rPr lang="en-US" dirty="0" smtClean="0"/>
              <a:t>If a student-athlete is not making satisfactory academic progress at the institution, their athletic aid is unaffected</a:t>
            </a:r>
          </a:p>
          <a:p>
            <a:r>
              <a:rPr lang="en-US" dirty="0" smtClean="0"/>
              <a:t>They only lose the aid if a coach decides to not renew, cancel or reduce the aid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the aid administered?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Typically, athletic scholarships are one-year agreements</a:t>
            </a:r>
          </a:p>
          <a:p>
            <a:r>
              <a:rPr lang="en-US" dirty="0" smtClean="0"/>
              <a:t>The NCAA recently allowed four-year grants</a:t>
            </a:r>
          </a:p>
          <a:p>
            <a:r>
              <a:rPr lang="en-US" dirty="0" smtClean="0"/>
              <a:t>It is important to ensure that a student-athlete is eligible to receive the aid, especially at the beginning of the school year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9559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</TotalTime>
  <Words>491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Slide 1</vt:lpstr>
      <vt:lpstr>NCAA Division I Financial aid</vt:lpstr>
      <vt:lpstr>What We’ll talk about</vt:lpstr>
      <vt:lpstr>What is athletic Aid?</vt:lpstr>
      <vt:lpstr>A little more about it…</vt:lpstr>
      <vt:lpstr>Who can receive the aid?</vt:lpstr>
      <vt:lpstr>Who can receive the aid?</vt:lpstr>
      <vt:lpstr>Academic eligibility for aid</vt:lpstr>
      <vt:lpstr>When is the aid administered?</vt:lpstr>
      <vt:lpstr>Renewals and non-renewals</vt:lpstr>
      <vt:lpstr>Cancellations, reductions and non-renewals</vt:lpstr>
      <vt:lpstr>Appeals process</vt:lpstr>
      <vt:lpstr>Best Practices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</dc:creator>
  <cp:lastModifiedBy>Gipper</cp:lastModifiedBy>
  <cp:revision>19</cp:revision>
  <dcterms:created xsi:type="dcterms:W3CDTF">2013-02-08T19:43:16Z</dcterms:created>
  <dcterms:modified xsi:type="dcterms:W3CDTF">2013-10-13T16:01:39Z</dcterms:modified>
</cp:coreProperties>
</file>