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80" r:id="rId4"/>
    <p:sldId id="257" r:id="rId5"/>
    <p:sldId id="258" r:id="rId6"/>
    <p:sldId id="266" r:id="rId7"/>
    <p:sldId id="259" r:id="rId8"/>
    <p:sldId id="260" r:id="rId9"/>
    <p:sldId id="279" r:id="rId10"/>
    <p:sldId id="263" r:id="rId11"/>
    <p:sldId id="27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C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877" autoAdjust="0"/>
  </p:normalViewPr>
  <p:slideViewPr>
    <p:cSldViewPr>
      <p:cViewPr varScale="1">
        <p:scale>
          <a:sx n="45" d="100"/>
          <a:sy n="45" d="100"/>
        </p:scale>
        <p:origin x="-21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A50F7-91C6-41DA-9FB3-10A1337F93B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60C58-4C17-47B2-A4DC-42E739712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603F9-2756-48CC-AD35-F24411581DEA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9556D-FC6A-4AA0-AE99-F0CDE9A70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9556D-FC6A-4AA0-AE99-F0CDE9A70E3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2FB9-030C-4381-BF75-F79CDA7A5538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A881-2F40-42CF-9B96-C150C9A23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images.search.yahoo.com/images/view;_ylt=A0PDoQ79I6ZRlhwAF2eJzbkF;_ylu=X3oDMTBlMTQ4cGxyBHNlYwNzcgRzbGsDaW1n?back=http://images.search.yahoo.com/search/images?p=sheep&amp;n=30&amp;ei=utf-8&amp;fr=yfp-t-656&amp;tab=organic&amp;ri=16&amp;w=1000&amp;h=795&amp;imgurl=upload.wikimedia.org/wikipedia/commons/9/9b/Icelandic_sheep_summer_06.jpg&amp;rurl=http://en.wikipedia.org/wiki/File:Icelandic_sheep_summer_06.jpg&amp;size=449.3KB&amp;name=File:Icelandic+%3cb%3esheep+%3c/b%3esummer+06.jpg+-+Wikipedia,+the+free+encyclopedia&amp;p=sheep&amp;oid=bed5943dd467dd4c2d7b6822d4c39e64&amp;fr2=&amp;fr=yfp-t-656&amp;tt=File:Icelandic+%3cb%3esheep+%3c/b%3esummer+06.jpg+-+Wikipedia,+the+free+encyclopedia&amp;b=0&amp;ni=84&amp;no=16&amp;ts=&amp;tab=organic&amp;sigr=11v7h88fe&amp;sigb=131p0g5v7&amp;sigi=129ae800a&amp;.crumb=Fk1Lbi.XZky&amp;fr=yfp-t-65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ricancraftsmarket.com/african-knob-kerrie-beaded_details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Leadership Lessons of a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Sheep Farmer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 lnSpcReduction="10000"/>
          </a:bodyPr>
          <a:lstStyle/>
          <a:p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Patty Peterson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Campus Relations Manager, AVP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The Heart of the Shepherd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US" sz="3300" dirty="0" smtClean="0">
                <a:solidFill>
                  <a:schemeClr val="bg1"/>
                </a:solidFill>
              </a:rPr>
              <a:t>Who will </a:t>
            </a:r>
            <a:r>
              <a:rPr lang="en-US" sz="3300" dirty="0">
                <a:solidFill>
                  <a:schemeClr val="bg1"/>
                </a:solidFill>
              </a:rPr>
              <a:t>pay </a:t>
            </a:r>
            <a:r>
              <a:rPr lang="en-US" sz="3300" dirty="0" smtClean="0">
                <a:solidFill>
                  <a:schemeClr val="bg1"/>
                </a:solidFill>
              </a:rPr>
              <a:t>the price for </a:t>
            </a:r>
            <a:r>
              <a:rPr lang="en-US" sz="3300" dirty="0">
                <a:solidFill>
                  <a:schemeClr val="bg1"/>
                </a:solidFill>
              </a:rPr>
              <a:t>your </a:t>
            </a:r>
            <a:r>
              <a:rPr lang="en-US" sz="3300" dirty="0" smtClean="0">
                <a:solidFill>
                  <a:schemeClr val="bg1"/>
                </a:solidFill>
              </a:rPr>
              <a:t>leadership?</a:t>
            </a:r>
            <a:endParaRPr lang="en-US" sz="3300" dirty="0">
              <a:solidFill>
                <a:schemeClr val="bg1"/>
              </a:solidFill>
            </a:endParaRPr>
          </a:p>
          <a:p>
            <a:r>
              <a:rPr lang="en-US" sz="3300" dirty="0" smtClean="0">
                <a:solidFill>
                  <a:schemeClr val="bg1"/>
                </a:solidFill>
              </a:rPr>
              <a:t>How can you get your flock where it needs to go?</a:t>
            </a:r>
          </a:p>
          <a:p>
            <a:r>
              <a:rPr lang="en-US" sz="3300" dirty="0" smtClean="0">
                <a:solidFill>
                  <a:schemeClr val="bg1"/>
                </a:solidFill>
              </a:rPr>
              <a:t>Great leadership is a lifestyle, not a technique.</a:t>
            </a:r>
          </a:p>
        </p:txBody>
      </p:sp>
      <p:pic>
        <p:nvPicPr>
          <p:cNvPr id="5" name="Picture 2" descr="http://valleypost.org/sites/default/files/images/shee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4525" y="4389120"/>
            <a:ext cx="3609475" cy="246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7 Secrets of a Shepherd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Know the condition of your flock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Discover the SHAPE of your sheep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Help your sheep identify with you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Make your pasture a safe place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staff of direction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rod of correction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heart of the shepherd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NEXT STEP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Way of the Shepherd </a:t>
            </a:r>
            <a:r>
              <a:rPr lang="en-US" dirty="0" smtClean="0">
                <a:solidFill>
                  <a:schemeClr val="bg1"/>
                </a:solidFill>
              </a:rPr>
              <a:t>– Seven Secrets to Managing Productive People, Dr. Kevin Leman &amp; William </a:t>
            </a:r>
            <a:r>
              <a:rPr lang="en-US" dirty="0" err="1" smtClean="0">
                <a:solidFill>
                  <a:schemeClr val="bg1"/>
                </a:solidFill>
              </a:rPr>
              <a:t>Pentak</a:t>
            </a:r>
            <a:r>
              <a:rPr lang="en-US" dirty="0" smtClean="0">
                <a:solidFill>
                  <a:schemeClr val="bg1"/>
                </a:solidFill>
              </a:rPr>
              <a:t>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yui_3_5_1_5_1379702466999_513" descr="http://uzimacommunityblog.files.wordpress.com/2011/08/simonextre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98120"/>
            <a:ext cx="5669280" cy="566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0" y="1600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1600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4191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STAFF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Left-Right Arrow 13"/>
          <p:cNvSpPr/>
          <p:nvPr/>
        </p:nvSpPr>
        <p:spPr>
          <a:xfrm>
            <a:off x="533400" y="5791200"/>
            <a:ext cx="8077200" cy="1066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60960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53200" y="6107668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EMOTIONAL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38100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DEPARTMENTS, AGENCIES,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Sheep?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http://ts1.mm.bing.net/th?id=H.4947326599562004&amp;pid=15.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4786" y="1600200"/>
            <a:ext cx="455442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Engage &amp; Care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Engage </a:t>
            </a:r>
            <a:r>
              <a:rPr lang="en-US" sz="4400" dirty="0">
                <a:solidFill>
                  <a:schemeClr val="bg1"/>
                </a:solidFill>
              </a:rPr>
              <a:t>your people on a </a:t>
            </a:r>
            <a:r>
              <a:rPr lang="en-US" sz="4400" dirty="0" smtClean="0">
                <a:solidFill>
                  <a:schemeClr val="bg1"/>
                </a:solidFill>
              </a:rPr>
              <a:t>regular basis.</a:t>
            </a:r>
          </a:p>
          <a:p>
            <a:pPr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People don’t care how much you know until they know how much you care!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Start Healthy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Discover the Shape of Your Sheep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ts3.mm.bing.net/th?id=H.4614827510466626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0005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SHAPE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200" b="1" dirty="0" smtClean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trengths</a:t>
            </a:r>
          </a:p>
          <a:p>
            <a:pPr>
              <a:buNone/>
            </a:pPr>
            <a:r>
              <a:rPr lang="en-US" sz="5200" b="1" dirty="0" smtClean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eart</a:t>
            </a:r>
          </a:p>
          <a:p>
            <a:pPr>
              <a:buNone/>
            </a:pPr>
            <a:r>
              <a:rPr lang="en-US" sz="5200" b="1" dirty="0" smtClean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ttitude</a:t>
            </a:r>
          </a:p>
          <a:p>
            <a:pPr>
              <a:buNone/>
            </a:pPr>
            <a:r>
              <a:rPr lang="en-US" sz="5200" b="1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ersonality</a:t>
            </a:r>
          </a:p>
          <a:p>
            <a:pPr>
              <a:buNone/>
            </a:pPr>
            <a:r>
              <a:rPr lang="en-US" sz="5200" b="1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xperiences</a:t>
            </a:r>
            <a:endParaRPr lang="en-US" sz="5200" b="1" dirty="0">
              <a:solidFill>
                <a:schemeClr val="bg1"/>
              </a:solidFill>
            </a:endParaRPr>
          </a:p>
        </p:txBody>
      </p:sp>
      <p:pic>
        <p:nvPicPr>
          <p:cNvPr id="26626" name="Picture 2" descr="http://farm4.static.flickr.com/3397/3610193815_64c000eb6e.jpg"/>
          <p:cNvPicPr>
            <a:picLocks noChangeAspect="1" noChangeArrowheads="1"/>
          </p:cNvPicPr>
          <p:nvPr/>
        </p:nvPicPr>
        <p:blipFill>
          <a:blip r:embed="rId3" cstate="print"/>
          <a:srcRect l="5760" t="8324" r="5760" b="8324"/>
          <a:stretch>
            <a:fillRect/>
          </a:stretch>
        </p:blipFill>
        <p:spPr bwMode="auto">
          <a:xfrm>
            <a:off x="4930140" y="4110961"/>
            <a:ext cx="4213860" cy="2747039"/>
          </a:xfrm>
          <a:prstGeom prst="rect">
            <a:avLst/>
          </a:prstGeom>
          <a:noFill/>
        </p:spPr>
      </p:pic>
      <p:pic>
        <p:nvPicPr>
          <p:cNvPr id="25610" name="Picture 10" descr="http://ts2.mm.bing.net/th?id=H.4637474797520765&amp;pid=15.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0265" y="1219200"/>
            <a:ext cx="3228935" cy="2560320"/>
          </a:xfrm>
          <a:prstGeom prst="rect">
            <a:avLst/>
          </a:prstGeom>
          <a:noFill/>
        </p:spPr>
      </p:pic>
      <p:pic>
        <p:nvPicPr>
          <p:cNvPr id="13" name="Picture 6" descr="c:\documents and settings\pm02385\Local Settings\Temporary Internet Files\Content.IE5\6QE7QTUG\MP900439317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7830" y="2667000"/>
            <a:ext cx="182717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CONNECT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Be personal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Build trust</a:t>
            </a:r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 smtClean="0">
                <a:solidFill>
                  <a:schemeClr val="bg1"/>
                </a:solidFill>
              </a:rPr>
              <a:t>Aim high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Communicate relentlessly</a:t>
            </a:r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Define the </a:t>
            </a:r>
            <a:r>
              <a:rPr lang="en-US" sz="4400" dirty="0" smtClean="0">
                <a:solidFill>
                  <a:schemeClr val="bg1"/>
                </a:solidFill>
              </a:rPr>
              <a:t>cause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23560" name="Picture 8" descr="http://ts2.mm.bing.net/th?id=H.4841008976429065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029200"/>
            <a:ext cx="244928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http://ts4.mm.bing.net/th?id=H.4851978433136443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114800"/>
            <a:ext cx="4135474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Care 101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Make Your Pasture a Safe Place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Tools of the Trade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11" name="Picture 4" descr="http://www.africancraftsmarket.com/Zulu-knob-kerri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1" y="2286000"/>
            <a:ext cx="2552175" cy="4572000"/>
          </a:xfrm>
          <a:prstGeom prst="rect">
            <a:avLst/>
          </a:prstGeom>
          <a:noFill/>
        </p:spPr>
      </p:pic>
      <p:pic>
        <p:nvPicPr>
          <p:cNvPr id="9220" name="Picture 4" descr="http://ts4.mm.bing.net/th?id=H.4561793342703423&amp;pid=15.1"/>
          <p:cNvPicPr>
            <a:picLocks noChangeAspect="1" noChangeArrowheads="1"/>
          </p:cNvPicPr>
          <p:nvPr/>
        </p:nvPicPr>
        <p:blipFill>
          <a:blip r:embed="rId5" cstate="print">
            <a:grayscl/>
            <a:lum bright="-33000"/>
          </a:blip>
          <a:srcRect/>
          <a:stretch>
            <a:fillRect/>
          </a:stretch>
        </p:blipFill>
        <p:spPr bwMode="auto">
          <a:xfrm>
            <a:off x="1145430" y="1371600"/>
            <a:ext cx="2435970" cy="5486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5943</TotalTime>
  <Words>204</Words>
  <Application>Microsoft Office PowerPoint</Application>
  <PresentationFormat>On-screen Show (4:3)</PresentationFormat>
  <Paragraphs>63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Leadership Lessons of a Sheep Farmer</vt:lpstr>
      <vt:lpstr>Slide 2</vt:lpstr>
      <vt:lpstr>Sheep?</vt:lpstr>
      <vt:lpstr>Engage &amp; Care</vt:lpstr>
      <vt:lpstr>Start Healthy</vt:lpstr>
      <vt:lpstr>SHAPE</vt:lpstr>
      <vt:lpstr>CONNECT</vt:lpstr>
      <vt:lpstr>Care 101</vt:lpstr>
      <vt:lpstr>Tools of the Trade</vt:lpstr>
      <vt:lpstr>The Heart of the Shepherd</vt:lpstr>
      <vt:lpstr>7 Secrets of a Shepherd</vt:lpstr>
      <vt:lpstr>NEXT STEP</vt:lpstr>
    </vt:vector>
  </TitlesOfParts>
  <Company>PNC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Secrets to Managing Productive People</dc:title>
  <dc:creator>PPXP2GJP3R1</dc:creator>
  <cp:lastModifiedBy>PPXP2GJP3R1</cp:lastModifiedBy>
  <cp:revision>482</cp:revision>
  <dcterms:created xsi:type="dcterms:W3CDTF">2013-05-23T20:19:48Z</dcterms:created>
  <dcterms:modified xsi:type="dcterms:W3CDTF">2013-10-11T12:23:58Z</dcterms:modified>
</cp:coreProperties>
</file>